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BBB88-DC1E-462B-BD9C-2D6B025009C4}" type="datetimeFigureOut">
              <a:rPr lang="he-IL" smtClean="0"/>
              <a:t>ז'/אדר ב/תשפ"ב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40BC0-50E0-4AAC-A3C0-AC9F0EDB8AA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73283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BBB88-DC1E-462B-BD9C-2D6B025009C4}" type="datetimeFigureOut">
              <a:rPr lang="he-IL" smtClean="0"/>
              <a:t>ז'/אדר ב/תשפ"ב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40BC0-50E0-4AAC-A3C0-AC9F0EDB8AA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18726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BBB88-DC1E-462B-BD9C-2D6B025009C4}" type="datetimeFigureOut">
              <a:rPr lang="he-IL" smtClean="0"/>
              <a:t>ז'/אדר ב/תשפ"ב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40BC0-50E0-4AAC-A3C0-AC9F0EDB8AA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28331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BBB88-DC1E-462B-BD9C-2D6B025009C4}" type="datetimeFigureOut">
              <a:rPr lang="he-IL" smtClean="0"/>
              <a:t>ז'/אדר ב/תשפ"ב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40BC0-50E0-4AAC-A3C0-AC9F0EDB8AA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97678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BBB88-DC1E-462B-BD9C-2D6B025009C4}" type="datetimeFigureOut">
              <a:rPr lang="he-IL" smtClean="0"/>
              <a:t>ז'/אדר ב/תשפ"ב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40BC0-50E0-4AAC-A3C0-AC9F0EDB8AA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46748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BBB88-DC1E-462B-BD9C-2D6B025009C4}" type="datetimeFigureOut">
              <a:rPr lang="he-IL" smtClean="0"/>
              <a:t>ז'/אדר ב/תשפ"ב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40BC0-50E0-4AAC-A3C0-AC9F0EDB8AA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02383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BBB88-DC1E-462B-BD9C-2D6B025009C4}" type="datetimeFigureOut">
              <a:rPr lang="he-IL" smtClean="0"/>
              <a:t>ז'/אדר ב/תשפ"ב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40BC0-50E0-4AAC-A3C0-AC9F0EDB8AA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71651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BBB88-DC1E-462B-BD9C-2D6B025009C4}" type="datetimeFigureOut">
              <a:rPr lang="he-IL" smtClean="0"/>
              <a:t>ז'/אדר ב/תשפ"ב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40BC0-50E0-4AAC-A3C0-AC9F0EDB8AA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54379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BBB88-DC1E-462B-BD9C-2D6B025009C4}" type="datetimeFigureOut">
              <a:rPr lang="he-IL" smtClean="0"/>
              <a:t>ז'/אדר ב/תשפ"ב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40BC0-50E0-4AAC-A3C0-AC9F0EDB8AA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16966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BBB88-DC1E-462B-BD9C-2D6B025009C4}" type="datetimeFigureOut">
              <a:rPr lang="he-IL" smtClean="0"/>
              <a:t>ז'/אדר ב/תשפ"ב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40BC0-50E0-4AAC-A3C0-AC9F0EDB8AA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01667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BBB88-DC1E-462B-BD9C-2D6B025009C4}" type="datetimeFigureOut">
              <a:rPr lang="he-IL" smtClean="0"/>
              <a:t>ז'/אדר ב/תשפ"ב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40BC0-50E0-4AAC-A3C0-AC9F0EDB8AA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11949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BBB88-DC1E-462B-BD9C-2D6B025009C4}" type="datetimeFigureOut">
              <a:rPr lang="he-IL" smtClean="0"/>
              <a:t>ז'/אדר ב/תשפ"ב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340BC0-50E0-4AAC-A3C0-AC9F0EDB8AA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85365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E2586FB-1DDD-4654-B1AB-396B79198608}" type="datetime4">
              <a:rPr lang="he-IL" smtClean="0"/>
              <a:t>ז'.אדר ב.תשפ"ב</a:t>
            </a:fld>
            <a:endParaRPr lang="he-IL"/>
          </a:p>
        </p:txBody>
      </p:sp>
      <p:sp>
        <p:nvSpPr>
          <p:cNvPr id="5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he-IL"/>
              <a:t>יצחק רסלר  </a:t>
            </a:r>
            <a:r>
              <a:rPr lang="en-US"/>
              <a:t>izakrossler@gmail.com </a:t>
            </a:r>
            <a:endParaRPr lang="he-IL"/>
          </a:p>
        </p:txBody>
      </p:sp>
      <p:sp>
        <p:nvSpPr>
          <p:cNvPr id="6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EB67B795-7742-4BE3-83C6-04220FFFEE81}" type="slidenum">
              <a:rPr lang="he-IL" smtClean="0"/>
              <a:t>1</a:t>
            </a:fld>
            <a:endParaRPr lang="he-IL"/>
          </a:p>
        </p:txBody>
      </p:sp>
      <p:sp>
        <p:nvSpPr>
          <p:cNvPr id="7" name="TextBox 6"/>
          <p:cNvSpPr txBox="1"/>
          <p:nvPr/>
        </p:nvSpPr>
        <p:spPr>
          <a:xfrm>
            <a:off x="3143655" y="262647"/>
            <a:ext cx="6838545" cy="8617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400" b="1" dirty="0"/>
              <a:t>דף מ"ד  א</a:t>
            </a:r>
          </a:p>
          <a:p>
            <a:r>
              <a:rPr lang="he-IL" dirty="0"/>
              <a:t>רש"י: </a:t>
            </a:r>
            <a:r>
              <a:rPr lang="he-IL" b="1" dirty="0"/>
              <a:t>הכתוב קראו ביתו   </a:t>
            </a:r>
            <a:r>
              <a:rPr lang="he-IL" dirty="0"/>
              <a:t>ולית ליה </a:t>
            </a:r>
            <a:r>
              <a:rPr lang="he-IL" dirty="0" err="1"/>
              <a:t>סתמא</a:t>
            </a:r>
            <a:r>
              <a:rPr lang="he-IL" dirty="0"/>
              <a:t> </a:t>
            </a:r>
            <a:r>
              <a:rPr lang="he-IL" dirty="0" err="1"/>
              <a:t>דמתני</a:t>
            </a:r>
            <a:r>
              <a:rPr lang="he-IL" dirty="0"/>
              <a:t>' בריש פרקין (מ"א) </a:t>
            </a:r>
            <a:r>
              <a:rPr lang="he-IL" dirty="0" err="1"/>
              <a:t>דקתני</a:t>
            </a:r>
            <a:r>
              <a:rPr lang="he-IL" dirty="0"/>
              <a:t>: החולץ </a:t>
            </a:r>
            <a:r>
              <a:rPr lang="he-IL" dirty="0" err="1"/>
              <a:t>ליבימתו</a:t>
            </a:r>
            <a:r>
              <a:rPr lang="he-IL" dirty="0"/>
              <a:t> ונשא אחיו את אחותה ומת, חולצת. </a:t>
            </a:r>
            <a:r>
              <a:rPr lang="he-IL" dirty="0" err="1"/>
              <a:t>דלר"ע</a:t>
            </a:r>
            <a:r>
              <a:rPr lang="he-IL" dirty="0"/>
              <a:t>: פטורה לגמרי</a:t>
            </a:r>
          </a:p>
        </p:txBody>
      </p:sp>
      <p:grpSp>
        <p:nvGrpSpPr>
          <p:cNvPr id="8" name="קבוצה 7"/>
          <p:cNvGrpSpPr/>
          <p:nvPr/>
        </p:nvGrpSpPr>
        <p:grpSpPr>
          <a:xfrm>
            <a:off x="8734061" y="1279589"/>
            <a:ext cx="1148167" cy="1092200"/>
            <a:chOff x="7741009" y="2738648"/>
            <a:chExt cx="1092200" cy="1092200"/>
          </a:xfrm>
        </p:grpSpPr>
        <p:pic>
          <p:nvPicPr>
            <p:cNvPr id="9" name="תמונה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1009" y="2738648"/>
              <a:ext cx="1092200" cy="10922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8032629" y="2738648"/>
              <a:ext cx="508959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ראובן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" name="קבוצה 10"/>
          <p:cNvGrpSpPr/>
          <p:nvPr/>
        </p:nvGrpSpPr>
        <p:grpSpPr>
          <a:xfrm>
            <a:off x="6219059" y="4611653"/>
            <a:ext cx="1106818" cy="927936"/>
            <a:chOff x="5473700" y="2876550"/>
            <a:chExt cx="1244600" cy="1104900"/>
          </a:xfrm>
        </p:grpSpPr>
        <p:pic>
          <p:nvPicPr>
            <p:cNvPr id="12" name="תמונה 1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3700" y="2876550"/>
              <a:ext cx="1244600" cy="1104900"/>
            </a:xfrm>
            <a:prstGeom prst="rect">
              <a:avLst/>
            </a:prstGeom>
          </p:spPr>
        </p:pic>
        <p:sp>
          <p:nvSpPr>
            <p:cNvPr id="13" name="TextBox 12"/>
            <p:cNvSpPr txBox="1"/>
            <p:nvPr/>
          </p:nvSpPr>
          <p:spPr>
            <a:xfrm>
              <a:off x="5473700" y="3051597"/>
              <a:ext cx="733246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שרה</a:t>
              </a:r>
            </a:p>
          </p:txBody>
        </p:sp>
      </p:grpSp>
      <p:grpSp>
        <p:nvGrpSpPr>
          <p:cNvPr id="14" name="קבוצה 13"/>
          <p:cNvGrpSpPr/>
          <p:nvPr/>
        </p:nvGrpSpPr>
        <p:grpSpPr>
          <a:xfrm>
            <a:off x="2809214" y="4148978"/>
            <a:ext cx="934053" cy="990600"/>
            <a:chOff x="5147576" y="4839179"/>
            <a:chExt cx="723900" cy="889000"/>
          </a:xfrm>
        </p:grpSpPr>
        <p:pic>
          <p:nvPicPr>
            <p:cNvPr id="15" name="תמונה 1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7576" y="4839179"/>
              <a:ext cx="723900" cy="889000"/>
            </a:xfrm>
            <a:prstGeom prst="rect">
              <a:avLst/>
            </a:prstGeom>
          </p:spPr>
        </p:pic>
        <p:sp>
          <p:nvSpPr>
            <p:cNvPr id="16" name="TextBox 15"/>
            <p:cNvSpPr txBox="1"/>
            <p:nvPr/>
          </p:nvSpPr>
          <p:spPr>
            <a:xfrm>
              <a:off x="5183637" y="4948471"/>
              <a:ext cx="600168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100" dirty="0">
                  <a:solidFill>
                    <a:schemeClr val="bg1"/>
                  </a:solidFill>
                </a:rPr>
                <a:t>רבקה</a:t>
              </a:r>
            </a:p>
          </p:txBody>
        </p:sp>
      </p:grpSp>
      <p:grpSp>
        <p:nvGrpSpPr>
          <p:cNvPr id="17" name="קבוצה 16"/>
          <p:cNvGrpSpPr/>
          <p:nvPr/>
        </p:nvGrpSpPr>
        <p:grpSpPr>
          <a:xfrm>
            <a:off x="5139080" y="2446413"/>
            <a:ext cx="1155700" cy="990600"/>
            <a:chOff x="7695484" y="1138474"/>
            <a:chExt cx="1155700" cy="990600"/>
          </a:xfrm>
        </p:grpSpPr>
        <p:pic>
          <p:nvPicPr>
            <p:cNvPr id="18" name="תמונה 17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95484" y="1138474"/>
              <a:ext cx="1155700" cy="990600"/>
            </a:xfrm>
            <a:prstGeom prst="rect">
              <a:avLst/>
            </a:prstGeom>
          </p:spPr>
        </p:pic>
        <p:sp>
          <p:nvSpPr>
            <p:cNvPr id="19" name="TextBox 18"/>
            <p:cNvSpPr txBox="1"/>
            <p:nvPr/>
          </p:nvSpPr>
          <p:spPr>
            <a:xfrm>
              <a:off x="7820167" y="1701243"/>
              <a:ext cx="832514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chemeClr val="bg1"/>
                  </a:solidFill>
                </a:rPr>
                <a:t>שמעון</a:t>
              </a:r>
            </a:p>
          </p:txBody>
        </p:sp>
      </p:grpSp>
      <p:grpSp>
        <p:nvGrpSpPr>
          <p:cNvPr id="20" name="קבוצה 19"/>
          <p:cNvGrpSpPr/>
          <p:nvPr/>
        </p:nvGrpSpPr>
        <p:grpSpPr>
          <a:xfrm>
            <a:off x="1519555" y="1368489"/>
            <a:ext cx="1170677" cy="914400"/>
            <a:chOff x="3976777" y="2854245"/>
            <a:chExt cx="1170677" cy="914400"/>
          </a:xfrm>
        </p:grpSpPr>
        <p:pic>
          <p:nvPicPr>
            <p:cNvPr id="21" name="תמונה 20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42554" y="2854245"/>
              <a:ext cx="1104900" cy="914400"/>
            </a:xfrm>
            <a:prstGeom prst="rect">
              <a:avLst/>
            </a:prstGeom>
          </p:spPr>
        </p:pic>
        <p:sp>
          <p:nvSpPr>
            <p:cNvPr id="22" name="TextBox 21"/>
            <p:cNvSpPr txBox="1"/>
            <p:nvPr/>
          </p:nvSpPr>
          <p:spPr>
            <a:xfrm>
              <a:off x="3976777" y="3459192"/>
              <a:ext cx="618227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יהודה</a:t>
              </a:r>
            </a:p>
          </p:txBody>
        </p:sp>
      </p:grpSp>
      <p:grpSp>
        <p:nvGrpSpPr>
          <p:cNvPr id="23" name="קבוצה 22">
            <a:extLst>
              <a:ext uri="{FF2B5EF4-FFF2-40B4-BE49-F238E27FC236}">
                <a16:creationId xmlns:a16="http://schemas.microsoft.com/office/drawing/2014/main" id="{7C05EF3F-28CA-4887-B014-466726C0A872}"/>
              </a:ext>
            </a:extLst>
          </p:cNvPr>
          <p:cNvGrpSpPr/>
          <p:nvPr/>
        </p:nvGrpSpPr>
        <p:grpSpPr>
          <a:xfrm rot="21430175">
            <a:off x="2589179" y="1442802"/>
            <a:ext cx="6253600" cy="926384"/>
            <a:chOff x="4326228" y="242703"/>
            <a:chExt cx="1731182" cy="926384"/>
          </a:xfrm>
        </p:grpSpPr>
        <p:sp>
          <p:nvSpPr>
            <p:cNvPr id="24" name="חץ: שמאלה-ימינה-למעלה 14">
              <a:extLst>
                <a:ext uri="{FF2B5EF4-FFF2-40B4-BE49-F238E27FC236}">
                  <a16:creationId xmlns:a16="http://schemas.microsoft.com/office/drawing/2014/main" id="{5DC13F62-05A7-43D0-AACE-F1F00793F8BD}"/>
                </a:ext>
              </a:extLst>
            </p:cNvPr>
            <p:cNvSpPr/>
            <p:nvPr/>
          </p:nvSpPr>
          <p:spPr>
            <a:xfrm rot="10954790">
              <a:off x="4326228" y="281214"/>
              <a:ext cx="1731182" cy="887873"/>
            </a:xfrm>
            <a:prstGeom prst="leftRightUpArrow">
              <a:avLst>
                <a:gd name="adj1" fmla="val 33798"/>
                <a:gd name="adj2" fmla="val 16899"/>
                <a:gd name="adj3" fmla="val 25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AE777176-50B8-455F-81AE-F9FD67AE0331}"/>
                </a:ext>
              </a:extLst>
            </p:cNvPr>
            <p:cNvSpPr txBox="1"/>
            <p:nvPr/>
          </p:nvSpPr>
          <p:spPr>
            <a:xfrm>
              <a:off x="4444489" y="242703"/>
              <a:ext cx="842460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/>
                <a:t>אחים</a:t>
              </a:r>
            </a:p>
          </p:txBody>
        </p:sp>
      </p:grpSp>
      <p:grpSp>
        <p:nvGrpSpPr>
          <p:cNvPr id="26" name="קבוצה 25"/>
          <p:cNvGrpSpPr/>
          <p:nvPr/>
        </p:nvGrpSpPr>
        <p:grpSpPr>
          <a:xfrm rot="14435780">
            <a:off x="5329501" y="3875841"/>
            <a:ext cx="1468148" cy="573531"/>
            <a:chOff x="3338940" y="3851820"/>
            <a:chExt cx="1006145" cy="57353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27" name="קבוצה 26"/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29" name="חץ ימינה 28"/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28" name="TextBox 27"/>
            <p:cNvSpPr txBox="1"/>
            <p:nvPr/>
          </p:nvSpPr>
          <p:spPr>
            <a:xfrm rot="10923061">
              <a:off x="3601484" y="4014018"/>
              <a:ext cx="743601" cy="3077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נשא אישה</a:t>
              </a:r>
            </a:p>
          </p:txBody>
        </p:sp>
      </p:grpSp>
      <p:grpSp>
        <p:nvGrpSpPr>
          <p:cNvPr id="31" name="קבוצה 30"/>
          <p:cNvGrpSpPr/>
          <p:nvPr/>
        </p:nvGrpSpPr>
        <p:grpSpPr>
          <a:xfrm rot="14774982">
            <a:off x="1521120" y="3006510"/>
            <a:ext cx="2135671" cy="573531"/>
            <a:chOff x="3338940" y="3851820"/>
            <a:chExt cx="1006145" cy="57353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32" name="קבוצה 31"/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34" name="חץ ימינה 33"/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33" name="TextBox 32"/>
            <p:cNvSpPr txBox="1"/>
            <p:nvPr/>
          </p:nvSpPr>
          <p:spPr>
            <a:xfrm rot="10825640">
              <a:off x="3601484" y="4014018"/>
              <a:ext cx="743601" cy="3077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נשא אישה</a:t>
              </a:r>
            </a:p>
          </p:txBody>
        </p:sp>
      </p:grpSp>
      <p:grpSp>
        <p:nvGrpSpPr>
          <p:cNvPr id="36" name="קבוצה 35"/>
          <p:cNvGrpSpPr/>
          <p:nvPr/>
        </p:nvGrpSpPr>
        <p:grpSpPr>
          <a:xfrm rot="480310">
            <a:off x="3692311" y="4747585"/>
            <a:ext cx="2673737" cy="583000"/>
            <a:chOff x="4777617" y="4193724"/>
            <a:chExt cx="2276390" cy="583000"/>
          </a:xfrm>
        </p:grpSpPr>
        <p:sp>
          <p:nvSpPr>
            <p:cNvPr id="37" name="חץ שמאלה-ימינה 36"/>
            <p:cNvSpPr/>
            <p:nvPr/>
          </p:nvSpPr>
          <p:spPr>
            <a:xfrm>
              <a:off x="4777617" y="4193724"/>
              <a:ext cx="2276390" cy="583000"/>
            </a:xfrm>
            <a:prstGeom prst="left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5285954" y="4295534"/>
              <a:ext cx="958155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/>
                <a:t>אחיות</a:t>
              </a:r>
            </a:p>
          </p:txBody>
        </p:sp>
      </p:grpSp>
      <p:grpSp>
        <p:nvGrpSpPr>
          <p:cNvPr id="39" name="קבוצה 38"/>
          <p:cNvGrpSpPr/>
          <p:nvPr/>
        </p:nvGrpSpPr>
        <p:grpSpPr>
          <a:xfrm rot="7967338">
            <a:off x="6686508" y="3240518"/>
            <a:ext cx="2783489" cy="775295"/>
            <a:chOff x="5330952" y="4553712"/>
            <a:chExt cx="1381960" cy="775295"/>
          </a:xfrm>
        </p:grpSpPr>
        <p:sp>
          <p:nvSpPr>
            <p:cNvPr id="40" name="חץ ימינה 39"/>
            <p:cNvSpPr/>
            <p:nvPr/>
          </p:nvSpPr>
          <p:spPr>
            <a:xfrm>
              <a:off x="5330952" y="4553712"/>
              <a:ext cx="1381960" cy="775295"/>
            </a:xfrm>
            <a:prstGeom prst="rightArrow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41" name="TextBox 40"/>
            <p:cNvSpPr txBox="1"/>
            <p:nvPr/>
          </p:nvSpPr>
          <p:spPr>
            <a:xfrm rot="11136373">
              <a:off x="5777025" y="4802781"/>
              <a:ext cx="552093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b="1" dirty="0">
                  <a:solidFill>
                    <a:schemeClr val="bg1"/>
                  </a:solidFill>
                </a:rPr>
                <a:t>חלץ</a:t>
              </a:r>
            </a:p>
          </p:txBody>
        </p:sp>
      </p:grpSp>
      <p:grpSp>
        <p:nvGrpSpPr>
          <p:cNvPr id="42" name="קבוצה 41"/>
          <p:cNvGrpSpPr/>
          <p:nvPr/>
        </p:nvGrpSpPr>
        <p:grpSpPr>
          <a:xfrm>
            <a:off x="6112169" y="1829914"/>
            <a:ext cx="918803" cy="1053611"/>
            <a:chOff x="1117008" y="4316375"/>
            <a:chExt cx="1117699" cy="1882580"/>
          </a:xfrm>
        </p:grpSpPr>
        <p:pic>
          <p:nvPicPr>
            <p:cNvPr id="43" name="תמונה 42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44" name="TextBox 43"/>
            <p:cNvSpPr txBox="1"/>
            <p:nvPr/>
          </p:nvSpPr>
          <p:spPr>
            <a:xfrm>
              <a:off x="1117008" y="4316375"/>
              <a:ext cx="1033272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grpSp>
        <p:nvGrpSpPr>
          <p:cNvPr id="45" name="קבוצה 44"/>
          <p:cNvGrpSpPr/>
          <p:nvPr/>
        </p:nvGrpSpPr>
        <p:grpSpPr>
          <a:xfrm>
            <a:off x="708571" y="1279589"/>
            <a:ext cx="918803" cy="1053611"/>
            <a:chOff x="1117008" y="4316375"/>
            <a:chExt cx="1117699" cy="1882580"/>
          </a:xfrm>
        </p:grpSpPr>
        <p:pic>
          <p:nvPicPr>
            <p:cNvPr id="46" name="תמונה 45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47" name="TextBox 46"/>
            <p:cNvSpPr txBox="1"/>
            <p:nvPr/>
          </p:nvSpPr>
          <p:spPr>
            <a:xfrm>
              <a:off x="1117008" y="4316375"/>
              <a:ext cx="1033272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sp>
        <p:nvSpPr>
          <p:cNvPr id="48" name="TextBox 47"/>
          <p:cNvSpPr txBox="1"/>
          <p:nvPr/>
        </p:nvSpPr>
        <p:spPr>
          <a:xfrm>
            <a:off x="265807" y="5075621"/>
            <a:ext cx="3174160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רבקה אסורה לראובן משום אחות חלוצתו לכן, חולצת ולא </a:t>
            </a:r>
            <a:r>
              <a:rPr lang="he-IL" dirty="0" err="1"/>
              <a:t>מתייבמת</a:t>
            </a:r>
            <a:endParaRPr lang="he-IL" dirty="0"/>
          </a:p>
        </p:txBody>
      </p:sp>
      <p:sp>
        <p:nvSpPr>
          <p:cNvPr id="49" name="TextBox 48"/>
          <p:cNvSpPr txBox="1"/>
          <p:nvPr/>
        </p:nvSpPr>
        <p:spPr>
          <a:xfrm>
            <a:off x="3775649" y="5635764"/>
            <a:ext cx="5722071" cy="92333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רש"י מסביר: לפי ר' </a:t>
            </a:r>
            <a:r>
              <a:rPr lang="he-IL" dirty="0" smtClean="0"/>
              <a:t>עקיבא </a:t>
            </a:r>
            <a:r>
              <a:rPr lang="he-IL" dirty="0"/>
              <a:t>התורה קראה לחלוצה: ביתו (כאילו שרה נכנסה לבית ראובן ויצאה ללא חליצה) שהרי רבקה קרובת החלוצה אפילו איננה חולצת ופטורה לגמרי כקרובת גרושה.</a:t>
            </a:r>
          </a:p>
        </p:txBody>
      </p:sp>
    </p:spTree>
    <p:extLst>
      <p:ext uri="{BB962C8B-B14F-4D97-AF65-F5344CB8AC3E}">
        <p14:creationId xmlns:p14="http://schemas.microsoft.com/office/powerpoint/2010/main" val="1906125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5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"/>
                            </p:stCondLst>
                            <p:childTnLst>
                              <p:par>
                                <p:cTn id="25" presetID="16" presetClass="entr" presetSubtype="37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6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6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49" grpId="0" animBg="1"/>
    </p:bld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102</Words>
  <Application>Microsoft Office PowerPoint</Application>
  <PresentationFormat>מסך רחב</PresentationFormat>
  <Paragraphs>19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ערכת נושא Office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izak rossler</dc:creator>
  <cp:lastModifiedBy>izak rossler</cp:lastModifiedBy>
  <cp:revision>1</cp:revision>
  <dcterms:created xsi:type="dcterms:W3CDTF">2022-03-10T19:04:30Z</dcterms:created>
  <dcterms:modified xsi:type="dcterms:W3CDTF">2022-03-10T19:04:57Z</dcterms:modified>
</cp:coreProperties>
</file>