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639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909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174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725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493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61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556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180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353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343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521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7E947-6A29-4E19-97BF-C6785FF85919}" type="datetimeFigureOut">
              <a:rPr lang="he-IL" smtClean="0"/>
              <a:t>י"ח/ניסן/תשפ"ב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6F44B-EDF9-4F90-AD34-5F3B99EE26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821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י"ח.ניסן.תשפ"ב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1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4769796" y="0"/>
            <a:ext cx="280805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</a:t>
            </a:r>
            <a:r>
              <a:rPr lang="he-IL" sz="1400" b="1" dirty="0" err="1"/>
              <a:t>סו</a:t>
            </a:r>
            <a:r>
              <a:rPr lang="he-IL" sz="1400" b="1" dirty="0"/>
              <a:t>   א</a:t>
            </a:r>
          </a:p>
          <a:p>
            <a:r>
              <a:rPr lang="he-IL" dirty="0"/>
              <a:t>והרי ממזר, שאין אוכל ומאכיל! 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2464637" y="3268262"/>
            <a:ext cx="1071721" cy="1246311"/>
            <a:chOff x="4794371" y="3098561"/>
            <a:chExt cx="939800" cy="997579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994693" y="3726612"/>
              <a:ext cx="586597" cy="36952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</a:p>
            <a:p>
              <a:r>
                <a:rPr lang="he-IL" sz="1200" b="1" dirty="0">
                  <a:solidFill>
                    <a:srgbClr val="FFFF00"/>
                  </a:solidFill>
                </a:rPr>
                <a:t>ממזר</a:t>
              </a:r>
              <a:endParaRPr lang="he-I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6748908" y="3733817"/>
            <a:ext cx="1274312" cy="1092200"/>
            <a:chOff x="5399538" y="2882900"/>
            <a:chExt cx="1274312" cy="10922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5119494" y="2672285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4769796" y="740411"/>
            <a:ext cx="1331644" cy="1228611"/>
            <a:chOff x="7604094" y="1138474"/>
            <a:chExt cx="1247090" cy="1099957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4094" y="1138474"/>
              <a:ext cx="1247090" cy="1068934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994959" y="1659780"/>
              <a:ext cx="705434" cy="578651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  <a:p>
              <a:r>
                <a:rPr lang="he-IL" dirty="0">
                  <a:solidFill>
                    <a:srgbClr val="FFFF00"/>
                  </a:solidFill>
                </a:rPr>
                <a:t>ישראל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4184457" y="5375264"/>
            <a:ext cx="1170677" cy="914400"/>
            <a:chOff x="3976777" y="2854245"/>
            <a:chExt cx="1170677" cy="9144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5100874" y="1919306"/>
            <a:ext cx="756430" cy="847696"/>
            <a:chOff x="8712679" y="2668192"/>
            <a:chExt cx="756430" cy="661604"/>
          </a:xfrm>
        </p:grpSpPr>
        <p:sp>
          <p:nvSpPr>
            <p:cNvPr id="24" name="חץ למטה 2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0341193">
            <a:off x="6028552" y="2783187"/>
            <a:ext cx="2323852" cy="542699"/>
            <a:chOff x="3338940" y="3851820"/>
            <a:chExt cx="100726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11049339">
              <a:off x="3455603" y="3879898"/>
              <a:ext cx="890602" cy="52322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התחתנה עם כהן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8187931">
            <a:off x="5988096" y="3378987"/>
            <a:ext cx="791730" cy="1241936"/>
            <a:chOff x="8677379" y="2668192"/>
            <a:chExt cx="791730" cy="661604"/>
          </a:xfrm>
        </p:grpSpPr>
        <p:sp>
          <p:nvSpPr>
            <p:cNvPr id="32" name="חץ למטה 3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677379" y="2826096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2857029">
            <a:off x="7443936" y="2953902"/>
            <a:ext cx="756430" cy="1035895"/>
            <a:chOff x="8712679" y="2668192"/>
            <a:chExt cx="756430" cy="661604"/>
          </a:xfrm>
        </p:grpSpPr>
        <p:sp>
          <p:nvSpPr>
            <p:cNvPr id="35" name="חץ למטה 3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11103021">
            <a:off x="3457716" y="4053259"/>
            <a:ext cx="3502706" cy="775295"/>
            <a:chOff x="5330952" y="4553712"/>
            <a:chExt cx="1381960" cy="775295"/>
          </a:xfrm>
        </p:grpSpPr>
        <p:sp>
          <p:nvSpPr>
            <p:cNvPr id="38" name="חץ ימינה 37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9" name="TextBox 38"/>
            <p:cNvSpPr txBox="1"/>
            <p:nvPr/>
          </p:nvSpPr>
          <p:spPr>
            <a:xfrm rot="10800000">
              <a:off x="5643638" y="4789627"/>
              <a:ext cx="86703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התחתנה עם ממזר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 rot="3440292">
            <a:off x="5699616" y="4322089"/>
            <a:ext cx="722050" cy="203713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 rot="18728820">
            <a:off x="3619662" y="4289091"/>
            <a:ext cx="722050" cy="168994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4" name="חץ למטה 4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6" name="קבוצה 45"/>
          <p:cNvGrpSpPr/>
          <p:nvPr/>
        </p:nvGrpSpPr>
        <p:grpSpPr>
          <a:xfrm>
            <a:off x="8247599" y="2058132"/>
            <a:ext cx="1148167" cy="1092200"/>
            <a:chOff x="7741009" y="2738648"/>
            <a:chExt cx="1092200" cy="1092200"/>
          </a:xfrm>
        </p:grpSpPr>
        <p:pic>
          <p:nvPicPr>
            <p:cNvPr id="47" name="תמונה 4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8120312" y="3331711"/>
              <a:ext cx="524953" cy="46166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</a:p>
            <a:p>
              <a:r>
                <a:rPr lang="he-IL" sz="1200" b="1" dirty="0">
                  <a:solidFill>
                    <a:srgbClr val="FFFF00"/>
                  </a:solidFill>
                </a:rPr>
                <a:t>כהן</a:t>
              </a:r>
              <a:endParaRPr lang="he-I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9091584" y="1605353"/>
            <a:ext cx="907425" cy="1188715"/>
            <a:chOff x="1017411" y="4391642"/>
            <a:chExt cx="1217296" cy="1807313"/>
          </a:xfrm>
        </p:grpSpPr>
        <p:pic>
          <p:nvPicPr>
            <p:cNvPr id="50" name="תמונה 4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1017411" y="4831747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</a:t>
              </a:r>
              <a:endParaRPr lang="he-IL" sz="2000" b="1" dirty="0"/>
            </a:p>
          </p:txBody>
        </p:sp>
      </p:grpSp>
      <p:grpSp>
        <p:nvGrpSpPr>
          <p:cNvPr id="52" name="קבוצה 51"/>
          <p:cNvGrpSpPr/>
          <p:nvPr/>
        </p:nvGrpSpPr>
        <p:grpSpPr>
          <a:xfrm>
            <a:off x="7731425" y="3647712"/>
            <a:ext cx="850659" cy="1188715"/>
            <a:chOff x="1093562" y="4391642"/>
            <a:chExt cx="1141145" cy="1807313"/>
          </a:xfrm>
        </p:grpSpPr>
        <p:pic>
          <p:nvPicPr>
            <p:cNvPr id="53" name="תמונה 5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1093562" y="4896464"/>
              <a:ext cx="1033271" cy="608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/>
                <a:t>מתה</a:t>
              </a:r>
              <a:endParaRPr lang="he-IL" sz="2000" b="1" dirty="0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384600" y="2000034"/>
            <a:ext cx="238316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אוכלת בתרומה בגלל הנכד שלה יהודה שהוא נכד כהן (ראובן)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16241" y="4179686"/>
            <a:ext cx="256935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לוי נחשב זר</a:t>
            </a:r>
          </a:p>
          <a:p>
            <a:r>
              <a:rPr lang="he-IL" dirty="0"/>
              <a:t>לכן איננו אוכל </a:t>
            </a:r>
            <a:r>
              <a:rPr lang="he-IL" dirty="0" smtClean="0"/>
              <a:t>בתרומה ולא מאכיל את בניו בתרומה</a:t>
            </a:r>
            <a:endParaRPr lang="he-IL" dirty="0"/>
          </a:p>
        </p:txBody>
      </p:sp>
      <p:grpSp>
        <p:nvGrpSpPr>
          <p:cNvPr id="58" name="קבוצה 57"/>
          <p:cNvGrpSpPr/>
          <p:nvPr/>
        </p:nvGrpSpPr>
        <p:grpSpPr>
          <a:xfrm rot="607430">
            <a:off x="4654134" y="1805574"/>
            <a:ext cx="722050" cy="3531259"/>
            <a:chOff x="6200251" y="3658470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9" name="חץ למטה 58"/>
            <p:cNvSpPr/>
            <p:nvPr/>
          </p:nvSpPr>
          <p:spPr>
            <a:xfrm>
              <a:off x="6200251" y="3658470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93719" y="3861591"/>
              <a:ext cx="344576" cy="13053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 smtClean="0">
                  <a:solidFill>
                    <a:srgbClr val="FFFF00"/>
                  </a:solidFill>
                </a:rPr>
                <a:t>נכד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61" name="קשת מלאה 60"/>
          <p:cNvSpPr/>
          <p:nvPr/>
        </p:nvSpPr>
        <p:spPr>
          <a:xfrm rot="8398247">
            <a:off x="4151603" y="3881936"/>
            <a:ext cx="5993973" cy="2081200"/>
          </a:xfrm>
          <a:prstGeom prst="blockArc">
            <a:avLst>
              <a:gd name="adj1" fmla="val 10660158"/>
              <a:gd name="adj2" fmla="val 478344"/>
              <a:gd name="adj3" fmla="val 18624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rot="19427748">
            <a:off x="7577846" y="5286532"/>
            <a:ext cx="57555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נכד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245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61" grpId="0" animBg="1"/>
      <p:bldP spid="62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מסך רחב</PresentationFormat>
  <Paragraphs>28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2</cp:revision>
  <dcterms:created xsi:type="dcterms:W3CDTF">2022-04-19T08:36:37Z</dcterms:created>
  <dcterms:modified xsi:type="dcterms:W3CDTF">2022-04-19T08:37:39Z</dcterms:modified>
</cp:coreProperties>
</file>