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364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8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452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08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47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29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214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92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512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8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2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EBEC-B21B-4CA8-9A91-B70268D3584A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B458C-3EB5-4E85-AC11-D69534175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28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62596"/>
              </p:ext>
            </p:extLst>
          </p:nvPr>
        </p:nvGraphicFramePr>
        <p:xfrm>
          <a:off x="143691" y="857967"/>
          <a:ext cx="11268890" cy="57034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39075">
                  <a:extLst>
                    <a:ext uri="{9D8B030D-6E8A-4147-A177-3AD203B41FA5}">
                      <a16:colId xmlns:a16="http://schemas.microsoft.com/office/drawing/2014/main" val="4086299456"/>
                    </a:ext>
                  </a:extLst>
                </a:gridCol>
                <a:gridCol w="1773288">
                  <a:extLst>
                    <a:ext uri="{9D8B030D-6E8A-4147-A177-3AD203B41FA5}">
                      <a16:colId xmlns:a16="http://schemas.microsoft.com/office/drawing/2014/main" val="467173192"/>
                    </a:ext>
                  </a:extLst>
                </a:gridCol>
                <a:gridCol w="1556580">
                  <a:extLst>
                    <a:ext uri="{9D8B030D-6E8A-4147-A177-3AD203B41FA5}">
                      <a16:colId xmlns:a16="http://schemas.microsoft.com/office/drawing/2014/main" val="4191293289"/>
                    </a:ext>
                  </a:extLst>
                </a:gridCol>
                <a:gridCol w="1649788">
                  <a:extLst>
                    <a:ext uri="{9D8B030D-6E8A-4147-A177-3AD203B41FA5}">
                      <a16:colId xmlns:a16="http://schemas.microsoft.com/office/drawing/2014/main" val="5093791"/>
                    </a:ext>
                  </a:extLst>
                </a:gridCol>
                <a:gridCol w="1593863">
                  <a:extLst>
                    <a:ext uri="{9D8B030D-6E8A-4147-A177-3AD203B41FA5}">
                      <a16:colId xmlns:a16="http://schemas.microsoft.com/office/drawing/2014/main" val="3506205947"/>
                    </a:ext>
                  </a:extLst>
                </a:gridCol>
                <a:gridCol w="1878148">
                  <a:extLst>
                    <a:ext uri="{9D8B030D-6E8A-4147-A177-3AD203B41FA5}">
                      <a16:colId xmlns:a16="http://schemas.microsoft.com/office/drawing/2014/main" val="4202292830"/>
                    </a:ext>
                  </a:extLst>
                </a:gridCol>
                <a:gridCol w="1878148">
                  <a:extLst>
                    <a:ext uri="{9D8B030D-6E8A-4147-A177-3AD203B41FA5}">
                      <a16:colId xmlns:a16="http://schemas.microsoft.com/office/drawing/2014/main" val="1330784990"/>
                    </a:ext>
                  </a:extLst>
                </a:gridCol>
              </a:tblGrid>
              <a:tr h="713014">
                <a:tc gridSpan="2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721614"/>
                  </a:ext>
                </a:extLst>
              </a:tr>
              <a:tr h="713014">
                <a:tc gridSpan="2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60660173"/>
                  </a:ext>
                </a:extLst>
              </a:tr>
              <a:tr h="713014">
                <a:tc rowSpan="2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28905039"/>
                  </a:ext>
                </a:extLst>
              </a:tr>
              <a:tr h="713014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17992369"/>
                  </a:ext>
                </a:extLst>
              </a:tr>
              <a:tr h="713014">
                <a:tc rowSpan="2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331190893"/>
                  </a:ext>
                </a:extLst>
              </a:tr>
              <a:tr h="713014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05442661"/>
                  </a:ext>
                </a:extLst>
              </a:tr>
              <a:tr h="712320">
                <a:tc rowSpan="2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468537721"/>
                  </a:ext>
                </a:extLst>
              </a:tr>
              <a:tr h="713014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8851157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98423" y="217714"/>
            <a:ext cx="35182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9379131" y="1040840"/>
            <a:ext cx="94052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השיטות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14165" y="1087006"/>
            <a:ext cx="940526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תמיד בשבת</a:t>
            </a:r>
            <a:endParaRPr lang="he-IL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531079" y="1070076"/>
            <a:ext cx="940526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תמיד בחול</a:t>
            </a:r>
            <a:endParaRPr lang="he-I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96749" y="1105212"/>
            <a:ext cx="1341121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ערב פסח ערב שבת</a:t>
            </a:r>
            <a:endParaRPr lang="he-IL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765376" y="1111559"/>
            <a:ext cx="117565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ערב פסח בשבת</a:t>
            </a:r>
            <a:endParaRPr lang="he-IL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368540" y="1074802"/>
            <a:ext cx="1064623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ערב פסח בחול</a:t>
            </a:r>
            <a:endParaRPr lang="he-IL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9423765" y="1732028"/>
            <a:ext cx="8011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משנה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0528180" y="4255495"/>
            <a:ext cx="86214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אביי</a:t>
            </a:r>
            <a:endParaRPr lang="he-IL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63346" y="5539663"/>
            <a:ext cx="86214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רבה </a:t>
            </a:r>
          </a:p>
          <a:p>
            <a:pPr algn="ctr"/>
            <a:r>
              <a:rPr lang="he-IL" sz="1600" dirty="0" smtClean="0"/>
              <a:t>בר </a:t>
            </a:r>
            <a:r>
              <a:rPr lang="he-IL" sz="1600" dirty="0" err="1" smtClean="0"/>
              <a:t>עולא</a:t>
            </a:r>
            <a:endParaRPr lang="he-I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0463346" y="2878178"/>
            <a:ext cx="86214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רבא</a:t>
            </a:r>
            <a:endParaRPr lang="he-IL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8961120" y="5351221"/>
            <a:ext cx="11930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רבי ישמעאל</a:t>
            </a:r>
            <a:endParaRPr lang="he-IL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8961120" y="3916941"/>
            <a:ext cx="11930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רבי ישמעאל</a:t>
            </a:r>
            <a:endParaRPr lang="he-IL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8961120" y="2437123"/>
            <a:ext cx="11930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רבי ישמעאל</a:t>
            </a:r>
            <a:endParaRPr lang="he-IL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961120" y="6093417"/>
            <a:ext cx="11930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רבי עקיבא</a:t>
            </a:r>
            <a:endParaRPr lang="he-IL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8904515" y="4637686"/>
            <a:ext cx="11930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רבי עקיבא</a:t>
            </a:r>
            <a:endParaRPr lang="he-IL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8961120" y="3226295"/>
            <a:ext cx="119307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רבי עקיבא</a:t>
            </a:r>
            <a:endParaRPr lang="he-IL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648576" y="1759348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264028" y="1767165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78136" y="5385774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39553" y="6108008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64027" y="3180127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99963" y="3926558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97922" y="4635245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282542" y="5352690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304312" y="6090286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216134" y="2408347"/>
            <a:ext cx="13411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200" dirty="0" smtClean="0"/>
              <a:t>כסדרו בחול (בע"פ) שבע ומחצה</a:t>
            </a:r>
            <a:endParaRPr lang="he-IL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13279" y="2408685"/>
            <a:ext cx="13411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200" dirty="0" smtClean="0"/>
              <a:t>סדרו בשבת (בע"פ) שבע ומחצה</a:t>
            </a:r>
            <a:endParaRPr lang="he-IL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5613279" y="3120264"/>
            <a:ext cx="13411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200" dirty="0" smtClean="0"/>
              <a:t>כסדרו בע"פ</a:t>
            </a:r>
          </a:p>
          <a:p>
            <a:pPr algn="ctr"/>
            <a:r>
              <a:rPr lang="he-IL" sz="1200" dirty="0" smtClean="0"/>
              <a:t> שש  ומחצה</a:t>
            </a:r>
            <a:endParaRPr lang="he-IL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612982" y="3779344"/>
            <a:ext cx="136010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200" dirty="0" smtClean="0"/>
              <a:t>כסדרו בחול </a:t>
            </a:r>
          </a:p>
          <a:p>
            <a:pPr algn="ctr"/>
            <a:r>
              <a:rPr lang="he-IL" sz="1200" dirty="0" smtClean="0"/>
              <a:t>סדרו בשבת (בע"פ) שמונה ומחצה</a:t>
            </a:r>
            <a:endParaRPr lang="he-IL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612982" y="4569544"/>
            <a:ext cx="1317171" cy="474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200" dirty="0" smtClean="0"/>
              <a:t>כסדרו בערב פסח </a:t>
            </a:r>
          </a:p>
          <a:p>
            <a:pPr algn="ctr"/>
            <a:r>
              <a:rPr lang="he-IL" sz="1200" dirty="0" smtClean="0"/>
              <a:t>שבע ומחצה</a:t>
            </a:r>
            <a:endParaRPr lang="he-IL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110232" y="1772223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69227" y="3241683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150425" y="3935556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151516" y="4671496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126775" y="5367066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4126775" y="6098889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159425" y="2513216"/>
            <a:ext cx="1088571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שש  ומחצה</a:t>
            </a:r>
            <a:endParaRPr lang="he-IL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250621" y="1787133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254115" y="2509824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215243" y="3236583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162391" y="3926557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215242" y="4645285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213065" y="5440335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202750" y="6089659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1347968" y="5105116"/>
            <a:ext cx="109346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כסדרו בחול</a:t>
            </a:r>
            <a:endParaRPr lang="he-IL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382517" y="5440334"/>
            <a:ext cx="132370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שמונה   ומחצה</a:t>
            </a:r>
            <a:endParaRPr lang="he-IL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77600" y="5981937"/>
            <a:ext cx="156645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כסדרו בערב שבת</a:t>
            </a:r>
          </a:p>
          <a:p>
            <a:pPr algn="ctr"/>
            <a:r>
              <a:rPr lang="he-IL" sz="1400" dirty="0" smtClean="0"/>
              <a:t>שבע ומחצה</a:t>
            </a:r>
            <a:endParaRPr lang="he-IL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0319657" y="146856"/>
            <a:ext cx="161108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דף נ"ח עמ' ב</a:t>
            </a:r>
            <a:endParaRPr lang="he-IL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624942" y="209714"/>
            <a:ext cx="36576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פירוש הברייתא על פי השיטות השונות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141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132</Words>
  <Application>Microsoft Office PowerPoint</Application>
  <PresentationFormat>מסך רחב</PresentationFormat>
  <Paragraphs>54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6</cp:revision>
  <dcterms:created xsi:type="dcterms:W3CDTF">2021-01-18T18:06:53Z</dcterms:created>
  <dcterms:modified xsi:type="dcterms:W3CDTF">2021-01-18T19:16:40Z</dcterms:modified>
</cp:coreProperties>
</file>