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348F-D6F9-403C-AF99-0D0293FEEDB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8AD1-2432-4BCC-BD94-1FDF5EF04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144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348F-D6F9-403C-AF99-0D0293FEEDB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8AD1-2432-4BCC-BD94-1FDF5EF04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73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348F-D6F9-403C-AF99-0D0293FEEDB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8AD1-2432-4BCC-BD94-1FDF5EF04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160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348F-D6F9-403C-AF99-0D0293FEEDB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8AD1-2432-4BCC-BD94-1FDF5EF04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866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348F-D6F9-403C-AF99-0D0293FEEDB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8AD1-2432-4BCC-BD94-1FDF5EF04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909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348F-D6F9-403C-AF99-0D0293FEEDB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8AD1-2432-4BCC-BD94-1FDF5EF04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690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348F-D6F9-403C-AF99-0D0293FEEDB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8AD1-2432-4BCC-BD94-1FDF5EF04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02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348F-D6F9-403C-AF99-0D0293FEEDB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8AD1-2432-4BCC-BD94-1FDF5EF04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405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348F-D6F9-403C-AF99-0D0293FEEDB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8AD1-2432-4BCC-BD94-1FDF5EF04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91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348F-D6F9-403C-AF99-0D0293FEEDB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8AD1-2432-4BCC-BD94-1FDF5EF04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767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348F-D6F9-403C-AF99-0D0293FEEDB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8AD1-2432-4BCC-BD94-1FDF5EF04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905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3348F-D6F9-403C-AF99-0D0293FEEDB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A8AD1-2432-4BCC-BD94-1FDF5EF04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435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887042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he-IL" sz="8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מסכת יבמות</a:t>
            </a:r>
            <a:endParaRPr lang="en-US" sz="88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542879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דף י. צרת ה16, אנוסת אביו</a:t>
            </a:r>
            <a:endParaRPr lang="en-US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04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5556289" y="646487"/>
            <a:ext cx="2294737" cy="79791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יעקב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7851026" y="1828800"/>
            <a:ext cx="2038472" cy="89110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שרה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3517817" y="1828800"/>
            <a:ext cx="2038472" cy="89110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רחל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4" idx="6"/>
            <a:endCxn id="15" idx="0"/>
          </p:cNvCxnSpPr>
          <p:nvPr/>
        </p:nvCxnSpPr>
        <p:spPr>
          <a:xfrm>
            <a:off x="7851026" y="1045445"/>
            <a:ext cx="1019236" cy="7833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4" idx="2"/>
            <a:endCxn id="16" idx="0"/>
          </p:cNvCxnSpPr>
          <p:nvPr/>
        </p:nvCxnSpPr>
        <p:spPr>
          <a:xfrm flipH="1">
            <a:off x="4537053" y="1045445"/>
            <a:ext cx="1019236" cy="783355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778224" y="1073110"/>
            <a:ext cx="116484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LeftDown"/>
              <a:lightRig rig="threePt" dir="t"/>
            </a:scene3d>
          </a:bodyPr>
          <a:lstStyle/>
          <a:p>
            <a:pPr algn="ctr"/>
            <a:r>
              <a:rPr lang="he-IL" dirty="0" smtClean="0"/>
              <a:t>אשתו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426397" y="1100776"/>
            <a:ext cx="1060005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RightUp"/>
              <a:lightRig rig="threePt" dir="t"/>
            </a:scene3d>
          </a:bodyPr>
          <a:lstStyle/>
          <a:p>
            <a:pPr algn="ctr"/>
            <a:r>
              <a:rPr lang="he-IL" dirty="0" smtClean="0"/>
              <a:t>אנוסתו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7851027" y="3511995"/>
            <a:ext cx="2038471" cy="103088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ראובן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517818" y="3503258"/>
            <a:ext cx="2038471" cy="103088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שמעון</a:t>
            </a:r>
            <a:endParaRPr lang="en-US" dirty="0"/>
          </a:p>
        </p:txBody>
      </p:sp>
      <p:cxnSp>
        <p:nvCxnSpPr>
          <p:cNvPr id="6" name="Straight Connector 5"/>
          <p:cNvCxnSpPr>
            <a:stCxn id="15" idx="2"/>
            <a:endCxn id="4" idx="0"/>
          </p:cNvCxnSpPr>
          <p:nvPr/>
        </p:nvCxnSpPr>
        <p:spPr>
          <a:xfrm>
            <a:off x="8870262" y="2719903"/>
            <a:ext cx="1" cy="79209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16" idx="2"/>
            <a:endCxn id="11" idx="0"/>
          </p:cNvCxnSpPr>
          <p:nvPr/>
        </p:nvCxnSpPr>
        <p:spPr>
          <a:xfrm>
            <a:off x="4537053" y="2719903"/>
            <a:ext cx="1" cy="78335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5812554" y="5334971"/>
            <a:ext cx="2038472" cy="89110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רחל</a:t>
            </a:r>
          </a:p>
          <a:p>
            <a:pPr algn="ctr"/>
            <a:r>
              <a:rPr lang="he-IL" dirty="0" smtClean="0"/>
              <a:t>אנוסת אביו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4" idx="4"/>
            <a:endCxn id="19" idx="0"/>
          </p:cNvCxnSpPr>
          <p:nvPr/>
        </p:nvCxnSpPr>
        <p:spPr>
          <a:xfrm flipH="1">
            <a:off x="6831790" y="4542879"/>
            <a:ext cx="2038473" cy="79209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4" idx="1"/>
            <a:endCxn id="4" idx="5"/>
          </p:cNvCxnSpPr>
          <p:nvPr/>
        </p:nvCxnSpPr>
        <p:spPr>
          <a:xfrm>
            <a:off x="8149554" y="3662964"/>
            <a:ext cx="1441417" cy="72894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9749717" y="3361026"/>
            <a:ext cx="1362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dirty="0" smtClean="0"/>
              <a:t>מת ראובן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9889498" y="5375255"/>
            <a:ext cx="2038472" cy="89110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רבקה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4" idx="4"/>
            <a:endCxn id="29" idx="0"/>
          </p:cNvCxnSpPr>
          <p:nvPr/>
        </p:nvCxnSpPr>
        <p:spPr>
          <a:xfrm>
            <a:off x="8870263" y="4542879"/>
            <a:ext cx="2038471" cy="83237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4946" y="2352980"/>
            <a:ext cx="29528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32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נופלות ליבום לפני שמעון </a:t>
            </a:r>
          </a:p>
          <a:p>
            <a:pPr algn="ctr"/>
            <a:r>
              <a:rPr lang="he-IL" sz="32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אמו רחל, וצרתה רבקה,</a:t>
            </a:r>
          </a:p>
          <a:p>
            <a:pPr algn="ctr"/>
            <a:r>
              <a:rPr lang="he-IL" sz="32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כמו שאמו פטורה צרתה פטורה</a:t>
            </a:r>
            <a:endParaRPr lang="en-US" sz="32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4871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5148596" y="495057"/>
            <a:ext cx="2195725" cy="9318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יעקב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8742130" y="495057"/>
            <a:ext cx="1846272" cy="9318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רבקה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7006517" y="1974405"/>
            <a:ext cx="1735613" cy="11939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ראובן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4572410" y="2698305"/>
            <a:ext cx="1490997" cy="11939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רחל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273411" y="1974405"/>
            <a:ext cx="1846271" cy="11939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שמעון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2" idx="6"/>
            <a:endCxn id="5" idx="1"/>
          </p:cNvCxnSpPr>
          <p:nvPr/>
        </p:nvCxnSpPr>
        <p:spPr>
          <a:xfrm>
            <a:off x="7344321" y="960994"/>
            <a:ext cx="139780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5" idx="2"/>
            <a:endCxn id="10" idx="0"/>
          </p:cNvCxnSpPr>
          <p:nvPr/>
        </p:nvCxnSpPr>
        <p:spPr>
          <a:xfrm flipH="1">
            <a:off x="7874324" y="1426930"/>
            <a:ext cx="1790942" cy="5474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2" idx="4"/>
            <a:endCxn id="10" idx="0"/>
          </p:cNvCxnSpPr>
          <p:nvPr/>
        </p:nvCxnSpPr>
        <p:spPr>
          <a:xfrm>
            <a:off x="6246459" y="1426930"/>
            <a:ext cx="1627865" cy="5474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>
            <a:stCxn id="10" idx="2"/>
            <a:endCxn id="17" idx="3"/>
          </p:cNvCxnSpPr>
          <p:nvPr/>
        </p:nvCxnSpPr>
        <p:spPr>
          <a:xfrm flipH="1">
            <a:off x="6063407" y="2571386"/>
            <a:ext cx="943110" cy="7239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439270" y="3517819"/>
            <a:ext cx="3752729" cy="83099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he-IL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1 ראובן בנם של יעקב ורבקה</a:t>
            </a:r>
          </a:p>
          <a:p>
            <a:pPr algn="ctr"/>
            <a:r>
              <a:rPr lang="he-IL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נשא את רחל</a:t>
            </a:r>
            <a:endParaRPr lang="en-US" sz="2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8" name="Straight Connector 7"/>
          <p:cNvCxnSpPr>
            <a:stCxn id="2" idx="3"/>
            <a:endCxn id="17" idx="0"/>
          </p:cNvCxnSpPr>
          <p:nvPr/>
        </p:nvCxnSpPr>
        <p:spPr>
          <a:xfrm flipH="1">
            <a:off x="5317909" y="1290460"/>
            <a:ext cx="152243" cy="1407845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46058" y="1322093"/>
            <a:ext cx="2644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2. יעקב אנס את כלתו</a:t>
            </a:r>
            <a:endParaRPr lang="en-US" sz="2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870262" y="2516056"/>
            <a:ext cx="1287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 smtClean="0"/>
              <a:t>4. מת ראובן</a:t>
            </a:r>
            <a:endParaRPr lang="en-US" dirty="0"/>
          </a:p>
        </p:txBody>
      </p:sp>
      <p:cxnSp>
        <p:nvCxnSpPr>
          <p:cNvPr id="16" name="Straight Connector 15"/>
          <p:cNvCxnSpPr>
            <a:stCxn id="10" idx="1"/>
            <a:endCxn id="10" idx="5"/>
          </p:cNvCxnSpPr>
          <p:nvPr/>
        </p:nvCxnSpPr>
        <p:spPr>
          <a:xfrm>
            <a:off x="7260692" y="2149257"/>
            <a:ext cx="1227263" cy="84425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737335" y="3789697"/>
            <a:ext cx="4742864" cy="286232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FFFFFF"/>
            </a:solidFill>
          </a:ln>
          <a:scene3d>
            <a:camera prst="isometricRightUp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he-IL" sz="36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אשתו של ראובן – רחל, נופלת ליבום לפני בנה שמעון, </a:t>
            </a:r>
          </a:p>
          <a:p>
            <a:pPr algn="ctr"/>
            <a:r>
              <a:rPr lang="he-IL" sz="36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שהוא אחיו מהאב של ראובן</a:t>
            </a:r>
            <a:endParaRPr lang="en-US" sz="36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2125834" y="960994"/>
            <a:ext cx="3022762" cy="3218921"/>
            <a:chOff x="2125834" y="960994"/>
            <a:chExt cx="3022762" cy="3218921"/>
          </a:xfrm>
        </p:grpSpPr>
        <p:cxnSp>
          <p:nvCxnSpPr>
            <p:cNvPr id="12" name="Straight Connector 11"/>
            <p:cNvCxnSpPr>
              <a:stCxn id="2" idx="2"/>
              <a:endCxn id="21" idx="7"/>
            </p:cNvCxnSpPr>
            <p:nvPr/>
          </p:nvCxnSpPr>
          <p:spPr>
            <a:xfrm flipH="1">
              <a:off x="2849302" y="960994"/>
              <a:ext cx="2299294" cy="1188263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2125834" y="3348918"/>
              <a:ext cx="249703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e-IL" sz="24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3. נולד שמעון ליעקב ורחל כלתו</a:t>
              </a:r>
              <a:endParaRPr 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  <p:cxnSp>
          <p:nvCxnSpPr>
            <p:cNvPr id="23" name="Straight Connector 22"/>
            <p:cNvCxnSpPr>
              <a:stCxn id="17" idx="1"/>
            </p:cNvCxnSpPr>
            <p:nvPr/>
          </p:nvCxnSpPr>
          <p:spPr>
            <a:xfrm flipH="1" flipV="1">
              <a:off x="2708666" y="2937224"/>
              <a:ext cx="1863744" cy="358063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80484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86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Eitan</dc:creator>
  <cp:lastModifiedBy>Eitan</cp:lastModifiedBy>
  <cp:revision>13</cp:revision>
  <dcterms:created xsi:type="dcterms:W3CDTF">2022-03-15T16:17:29Z</dcterms:created>
  <dcterms:modified xsi:type="dcterms:W3CDTF">2022-03-16T00:06:22Z</dcterms:modified>
</cp:coreProperties>
</file>