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79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4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8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3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1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2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5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2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0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3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3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34586-FB1B-44D3-AF91-1996457EFC6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84845-61D9-4451-8A11-A19DE39E3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4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72396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מסכת יבמות</a:t>
            </a:r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41298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e-IL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דף י.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4577824"/>
            <a:ext cx="12192000" cy="584775"/>
          </a:xfrm>
          <a:prstGeom prst="rect">
            <a:avLst/>
          </a:prstGeom>
          <a:noFill/>
        </p:spPr>
        <p:txBody>
          <a:bodyPr wrap="square" rtlCol="0">
            <a:prstTxWarp prst="textTriangleInverted">
              <a:avLst/>
            </a:prstTxWarp>
            <a:spAutoFit/>
            <a:scene3d>
              <a:camera prst="obliqueTopRight"/>
              <a:lightRig rig="threePt" dir="t"/>
            </a:scene3d>
          </a:bodyPr>
          <a:lstStyle/>
          <a:p>
            <a:pPr algn="ctr"/>
            <a:r>
              <a:rPr lang="he-IL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אמו אנוסת אביו בחדא משכחת בתרתי לא משכחת</a:t>
            </a:r>
            <a:endParaRPr lang="en-US" sz="32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81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860911" y="378573"/>
            <a:ext cx="2283088" cy="53582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יעקב</a:t>
            </a:r>
            <a:endParaRPr lang="en-US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3" name="Oval 2"/>
          <p:cNvSpPr/>
          <p:nvPr/>
        </p:nvSpPr>
        <p:spPr>
          <a:xfrm>
            <a:off x="10630143" y="2917917"/>
            <a:ext cx="1281324" cy="83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ראובן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63318" y="2888798"/>
            <a:ext cx="1281324" cy="83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יהודה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369739" y="2888795"/>
            <a:ext cx="1281324" cy="83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לוי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523722" y="2888795"/>
            <a:ext cx="1281324" cy="83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שמעון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487629" y="1991873"/>
            <a:ext cx="1292973" cy="460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שרה</a:t>
            </a:r>
            <a:endParaRPr lang="en-US" dirty="0"/>
          </a:p>
        </p:txBody>
      </p:sp>
      <p:cxnSp>
        <p:nvCxnSpPr>
          <p:cNvPr id="13" name="Straight Connector 12"/>
          <p:cNvCxnSpPr>
            <a:endCxn id="3" idx="0"/>
          </p:cNvCxnSpPr>
          <p:nvPr/>
        </p:nvCxnSpPr>
        <p:spPr>
          <a:xfrm>
            <a:off x="10780602" y="2451985"/>
            <a:ext cx="490203" cy="46593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9164384" y="2451985"/>
            <a:ext cx="323245" cy="43681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6369739" y="1991874"/>
            <a:ext cx="1281324" cy="460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4263318" y="1991873"/>
            <a:ext cx="1281324" cy="460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לאה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2" idx="5"/>
          </p:cNvCxnSpPr>
          <p:nvPr/>
        </p:nvCxnSpPr>
        <p:spPr>
          <a:xfrm>
            <a:off x="8809649" y="835930"/>
            <a:ext cx="1237103" cy="10511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" idx="3"/>
            <a:endCxn id="16" idx="0"/>
          </p:cNvCxnSpPr>
          <p:nvPr/>
        </p:nvCxnSpPr>
        <p:spPr>
          <a:xfrm flipH="1">
            <a:off x="7010401" y="835930"/>
            <a:ext cx="184860" cy="1155944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" idx="2"/>
            <a:endCxn id="17" idx="0"/>
          </p:cNvCxnSpPr>
          <p:nvPr/>
        </p:nvCxnSpPr>
        <p:spPr>
          <a:xfrm flipH="1">
            <a:off x="4903980" y="646487"/>
            <a:ext cx="1956931" cy="1345386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676600">
            <a:off x="9296670" y="1165268"/>
            <a:ext cx="1023819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LeftDown"/>
              <a:lightRig rig="threePt" dir="t"/>
            </a:scene3d>
          </a:bodyPr>
          <a:lstStyle/>
          <a:p>
            <a:pPr algn="ctr"/>
            <a:r>
              <a:rPr lang="he-IL" sz="2400" dirty="0" smtClean="0"/>
              <a:t>אשתו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746948" y="1211434"/>
            <a:ext cx="1048135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he-IL" sz="2400" dirty="0" smtClean="0"/>
              <a:t>אנוסתו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 rot="18668010">
            <a:off x="6357891" y="1218887"/>
            <a:ext cx="1018281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he-IL" sz="2400" dirty="0" smtClean="0"/>
              <a:t>אנוסתו</a:t>
            </a:r>
            <a:endParaRPr lang="en-US" sz="2400" dirty="0"/>
          </a:p>
        </p:txBody>
      </p:sp>
      <p:cxnSp>
        <p:nvCxnSpPr>
          <p:cNvPr id="29" name="Straight Connector 28"/>
          <p:cNvCxnSpPr>
            <a:stCxn id="16" idx="2"/>
            <a:endCxn id="7" idx="0"/>
          </p:cNvCxnSpPr>
          <p:nvPr/>
        </p:nvCxnSpPr>
        <p:spPr>
          <a:xfrm>
            <a:off x="7010401" y="2451986"/>
            <a:ext cx="0" cy="43680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7" idx="2"/>
            <a:endCxn id="6" idx="0"/>
          </p:cNvCxnSpPr>
          <p:nvPr/>
        </p:nvCxnSpPr>
        <p:spPr>
          <a:xfrm>
            <a:off x="4903980" y="2451985"/>
            <a:ext cx="0" cy="43681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10624318" y="4398241"/>
            <a:ext cx="1281324" cy="460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8523722" y="4398241"/>
            <a:ext cx="1281324" cy="460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לאה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" idx="4"/>
            <a:endCxn id="34" idx="0"/>
          </p:cNvCxnSpPr>
          <p:nvPr/>
        </p:nvCxnSpPr>
        <p:spPr>
          <a:xfrm flipH="1">
            <a:off x="11264980" y="3750778"/>
            <a:ext cx="5825" cy="6474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4"/>
            <a:endCxn id="39" idx="0"/>
          </p:cNvCxnSpPr>
          <p:nvPr/>
        </p:nvCxnSpPr>
        <p:spPr>
          <a:xfrm>
            <a:off x="9164384" y="3721656"/>
            <a:ext cx="0" cy="6765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363557" y="5534938"/>
            <a:ext cx="3628479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2400" b="1" dirty="0" smtClean="0">
                <a:ln/>
                <a:solidFill>
                  <a:schemeClr val="accent3"/>
                </a:solidFill>
                <a:cs typeface="+mj-cs"/>
              </a:rPr>
              <a:t>ראובן ושמעון נשאו את אנוסות אביהם</a:t>
            </a:r>
            <a:endParaRPr lang="en-US" sz="2400" b="1" dirty="0">
              <a:ln/>
              <a:solidFill>
                <a:schemeClr val="accent3"/>
              </a:solidFill>
              <a:cs typeface="+mj-cs"/>
            </a:endParaRPr>
          </a:p>
        </p:txBody>
      </p:sp>
      <p:cxnSp>
        <p:nvCxnSpPr>
          <p:cNvPr id="47" name="Straight Connector 46"/>
          <p:cNvCxnSpPr>
            <a:stCxn id="3" idx="1"/>
            <a:endCxn id="3" idx="1"/>
          </p:cNvCxnSpPr>
          <p:nvPr/>
        </p:nvCxnSpPr>
        <p:spPr>
          <a:xfrm>
            <a:off x="10817789" y="303988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" idx="1"/>
            <a:endCxn id="3" idx="5"/>
          </p:cNvCxnSpPr>
          <p:nvPr/>
        </p:nvCxnSpPr>
        <p:spPr>
          <a:xfrm>
            <a:off x="10817789" y="3039887"/>
            <a:ext cx="906032" cy="5889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8" idx="1"/>
            <a:endCxn id="8" idx="5"/>
          </p:cNvCxnSpPr>
          <p:nvPr/>
        </p:nvCxnSpPr>
        <p:spPr>
          <a:xfrm>
            <a:off x="8711368" y="3010765"/>
            <a:ext cx="906032" cy="5889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9423562" y="2727682"/>
            <a:ext cx="1490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ראובן ושמעון מתו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62090" y="722207"/>
            <a:ext cx="5282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אחותה שהיא יבמתה, משכחת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-430989" y="4166253"/>
            <a:ext cx="547475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he-IL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האסורה לזה מותרת לזה לא משכחת</a:t>
            </a:r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-337797" y="1368691"/>
            <a:ext cx="4269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ששתי האחיות נופלות ליבום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cxnSp>
        <p:nvCxnSpPr>
          <p:cNvPr id="10" name="Straight Connector 9"/>
          <p:cNvCxnSpPr>
            <a:stCxn id="17" idx="3"/>
            <a:endCxn id="16" idx="1"/>
          </p:cNvCxnSpPr>
          <p:nvPr/>
        </p:nvCxnSpPr>
        <p:spPr>
          <a:xfrm>
            <a:off x="5544642" y="2221929"/>
            <a:ext cx="825097" cy="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-483407" y="4830208"/>
            <a:ext cx="6952159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he-IL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לוי אסור ברחל מדין אמו, לאה אסורה מדין אחות אמו </a:t>
            </a: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602884" y="1830356"/>
            <a:ext cx="734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אחיות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-342164" y="5409514"/>
            <a:ext cx="7203075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he-IL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יהודה אסור בלאה מדין אמו, רחל אסורה מדין אחות אמו </a:t>
            </a: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6860911" y="337803"/>
            <a:ext cx="2283088" cy="53582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יעקב</a:t>
            </a:r>
            <a:endParaRPr lang="en-US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4263318" y="2848028"/>
            <a:ext cx="1281324" cy="83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יהודה</a:t>
            </a:r>
            <a:endParaRPr lang="en-US" dirty="0"/>
          </a:p>
        </p:txBody>
      </p:sp>
      <p:sp>
        <p:nvSpPr>
          <p:cNvPr id="156" name="Rounded Rectangle 155"/>
          <p:cNvSpPr/>
          <p:nvPr/>
        </p:nvSpPr>
        <p:spPr>
          <a:xfrm>
            <a:off x="4263318" y="1951103"/>
            <a:ext cx="1281324" cy="460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לאה</a:t>
            </a:r>
            <a:endParaRPr lang="en-US" dirty="0"/>
          </a:p>
        </p:txBody>
      </p:sp>
      <p:cxnSp>
        <p:nvCxnSpPr>
          <p:cNvPr id="159" name="Straight Connector 158"/>
          <p:cNvCxnSpPr>
            <a:stCxn id="156" idx="2"/>
            <a:endCxn id="155" idx="0"/>
          </p:cNvCxnSpPr>
          <p:nvPr/>
        </p:nvCxnSpPr>
        <p:spPr>
          <a:xfrm>
            <a:off x="4903980" y="2411215"/>
            <a:ext cx="0" cy="43681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54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9" grpId="0" animBg="1"/>
      <p:bldP spid="45" grpId="0"/>
      <p:bldP spid="52" grpId="0"/>
      <p:bldP spid="53" grpId="0"/>
      <p:bldP spid="55" grpId="0"/>
      <p:bldP spid="5" grpId="0"/>
      <p:bldP spid="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860911" y="378573"/>
            <a:ext cx="2283088" cy="53582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יעקב</a:t>
            </a:r>
            <a:endParaRPr lang="en-US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3" name="Oval 2"/>
          <p:cNvSpPr/>
          <p:nvPr/>
        </p:nvSpPr>
        <p:spPr>
          <a:xfrm>
            <a:off x="10630143" y="2917917"/>
            <a:ext cx="1281324" cy="83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ראובן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63318" y="2888798"/>
            <a:ext cx="1281324" cy="83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יהודה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369739" y="2888795"/>
            <a:ext cx="1281324" cy="83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לוי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523722" y="2888795"/>
            <a:ext cx="1281324" cy="83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שמעון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487629" y="1991873"/>
            <a:ext cx="1292973" cy="460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שרה</a:t>
            </a:r>
            <a:endParaRPr lang="en-US" dirty="0"/>
          </a:p>
        </p:txBody>
      </p:sp>
      <p:cxnSp>
        <p:nvCxnSpPr>
          <p:cNvPr id="8" name="Straight Connector 7"/>
          <p:cNvCxnSpPr>
            <a:endCxn id="3" idx="0"/>
          </p:cNvCxnSpPr>
          <p:nvPr/>
        </p:nvCxnSpPr>
        <p:spPr>
          <a:xfrm>
            <a:off x="10780602" y="2451985"/>
            <a:ext cx="490203" cy="46593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6" idx="0"/>
          </p:cNvCxnSpPr>
          <p:nvPr/>
        </p:nvCxnSpPr>
        <p:spPr>
          <a:xfrm flipH="1">
            <a:off x="9164384" y="2451985"/>
            <a:ext cx="323245" cy="43681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369739" y="1991874"/>
            <a:ext cx="1281324" cy="460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263318" y="1991873"/>
            <a:ext cx="1281324" cy="460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שרה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2" idx="5"/>
          </p:cNvCxnSpPr>
          <p:nvPr/>
        </p:nvCxnSpPr>
        <p:spPr>
          <a:xfrm>
            <a:off x="8809649" y="835930"/>
            <a:ext cx="1237103" cy="10511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" idx="3"/>
            <a:endCxn id="10" idx="0"/>
          </p:cNvCxnSpPr>
          <p:nvPr/>
        </p:nvCxnSpPr>
        <p:spPr>
          <a:xfrm flipH="1">
            <a:off x="7010401" y="835930"/>
            <a:ext cx="184860" cy="1155944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" idx="2"/>
            <a:endCxn id="11" idx="0"/>
          </p:cNvCxnSpPr>
          <p:nvPr/>
        </p:nvCxnSpPr>
        <p:spPr>
          <a:xfrm flipH="1">
            <a:off x="4903980" y="646487"/>
            <a:ext cx="1956931" cy="1345386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676600">
            <a:off x="9296670" y="1165268"/>
            <a:ext cx="1023819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LeftDown"/>
              <a:lightRig rig="threePt" dir="t"/>
            </a:scene3d>
          </a:bodyPr>
          <a:lstStyle/>
          <a:p>
            <a:pPr algn="ctr"/>
            <a:r>
              <a:rPr lang="he-IL" sz="2400" dirty="0" smtClean="0"/>
              <a:t>אשתו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746948" y="1211434"/>
            <a:ext cx="1048135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he-IL" sz="2400" dirty="0" smtClean="0"/>
              <a:t>אנוסתו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 rot="18668010">
            <a:off x="6357891" y="1218887"/>
            <a:ext cx="1018281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he-IL" sz="2400" dirty="0" smtClean="0"/>
              <a:t>אנוסתו</a:t>
            </a:r>
            <a:endParaRPr lang="en-US" sz="2400" dirty="0"/>
          </a:p>
        </p:txBody>
      </p:sp>
      <p:cxnSp>
        <p:nvCxnSpPr>
          <p:cNvPr id="18" name="Straight Connector 17"/>
          <p:cNvCxnSpPr>
            <a:stCxn id="10" idx="2"/>
            <a:endCxn id="5" idx="0"/>
          </p:cNvCxnSpPr>
          <p:nvPr/>
        </p:nvCxnSpPr>
        <p:spPr>
          <a:xfrm>
            <a:off x="7010401" y="2451986"/>
            <a:ext cx="0" cy="43680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2"/>
            <a:endCxn id="4" idx="0"/>
          </p:cNvCxnSpPr>
          <p:nvPr/>
        </p:nvCxnSpPr>
        <p:spPr>
          <a:xfrm>
            <a:off x="4903980" y="2451985"/>
            <a:ext cx="0" cy="43681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10624318" y="4398241"/>
            <a:ext cx="1281324" cy="460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8523722" y="4398241"/>
            <a:ext cx="1281324" cy="460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שרה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3" idx="4"/>
            <a:endCxn id="20" idx="0"/>
          </p:cNvCxnSpPr>
          <p:nvPr/>
        </p:nvCxnSpPr>
        <p:spPr>
          <a:xfrm flipH="1">
            <a:off x="11264980" y="3750778"/>
            <a:ext cx="5825" cy="6474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4"/>
            <a:endCxn id="21" idx="0"/>
          </p:cNvCxnSpPr>
          <p:nvPr/>
        </p:nvCxnSpPr>
        <p:spPr>
          <a:xfrm>
            <a:off x="9164384" y="3721656"/>
            <a:ext cx="0" cy="6765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" idx="1"/>
            <a:endCxn id="3" idx="5"/>
          </p:cNvCxnSpPr>
          <p:nvPr/>
        </p:nvCxnSpPr>
        <p:spPr>
          <a:xfrm>
            <a:off x="10817789" y="3039887"/>
            <a:ext cx="906032" cy="5889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1"/>
            <a:endCxn id="6" idx="5"/>
          </p:cNvCxnSpPr>
          <p:nvPr/>
        </p:nvCxnSpPr>
        <p:spPr>
          <a:xfrm>
            <a:off x="8711368" y="3010765"/>
            <a:ext cx="906032" cy="5889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423562" y="2727682"/>
            <a:ext cx="1490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ראובן ושמעון מתו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363557" y="5534938"/>
            <a:ext cx="3628479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2400" b="1" dirty="0" smtClean="0">
                <a:ln/>
                <a:solidFill>
                  <a:schemeClr val="accent3"/>
                </a:solidFill>
                <a:cs typeface="+mj-cs"/>
              </a:rPr>
              <a:t>ראובן ושמעון נשאו את אנוסות אביהם</a:t>
            </a:r>
            <a:endParaRPr lang="en-US" sz="2400" b="1" dirty="0">
              <a:ln/>
              <a:solidFill>
                <a:schemeClr val="accent3"/>
              </a:solidFill>
              <a:cs typeface="+mj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9672" y="722207"/>
            <a:ext cx="5282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אחותה שהיא יבמתה,לא משכחת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483407" y="4166253"/>
            <a:ext cx="547475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he-IL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האסורה לזה מותרת לזה משכחת</a:t>
            </a:r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-390215" y="1368691"/>
            <a:ext cx="4269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שהם לא אחיות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588243" y="4830208"/>
            <a:ext cx="6952159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he-IL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לוי אסור ברחל מדין אמו, ומותר בשרה</a:t>
            </a: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483407" y="5409514"/>
            <a:ext cx="6952159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he-IL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יהודה אסור בשרה מדין אמו, ומותר ברחל</a:t>
            </a: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339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6" grpId="0"/>
      <p:bldP spid="31" grpId="0"/>
      <p:bldP spid="33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126</Words>
  <Application>Microsoft Office PowerPoint</Application>
  <PresentationFormat>Widescreen</PresentationFormat>
  <Paragraphs>47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Eitan</dc:creator>
  <cp:lastModifiedBy>Eitan</cp:lastModifiedBy>
  <cp:revision>12</cp:revision>
  <dcterms:created xsi:type="dcterms:W3CDTF">2022-03-14T22:02:59Z</dcterms:created>
  <dcterms:modified xsi:type="dcterms:W3CDTF">2022-03-16T15:33:06Z</dcterms:modified>
</cp:coreProperties>
</file>