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6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0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0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1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1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5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6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1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3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3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0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5799B-AA3F-4B2D-A30C-D570547FA2A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D427-0B52-43B7-9CBC-B56B5FFFA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7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07480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he-IL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יבמות</a:t>
            </a:r>
            <a:endParaRPr lang="en-US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333208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דף י: א''ל ר''ל לר' יוחנן</a:t>
            </a:r>
            <a:endParaRPr lang="en-US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633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167296" y="1333743"/>
            <a:ext cx="1397809" cy="12056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ראובן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Oval 2"/>
          <p:cNvSpPr/>
          <p:nvPr/>
        </p:nvSpPr>
        <p:spPr>
          <a:xfrm>
            <a:off x="3274172" y="1333743"/>
            <a:ext cx="1397809" cy="12056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לוי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Oval 3"/>
          <p:cNvSpPr/>
          <p:nvPr/>
        </p:nvSpPr>
        <p:spPr>
          <a:xfrm>
            <a:off x="6220734" y="1333743"/>
            <a:ext cx="1397809" cy="12056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שמעון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67296" y="3884744"/>
            <a:ext cx="1397809" cy="698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  <a:endParaRPr lang="en-US" dirty="0"/>
          </a:p>
        </p:txBody>
      </p:sp>
      <p:cxnSp>
        <p:nvCxnSpPr>
          <p:cNvPr id="7" name="Straight Arrow Connector 6"/>
          <p:cNvCxnSpPr>
            <a:stCxn id="2" idx="4"/>
            <a:endCxn id="5" idx="0"/>
          </p:cNvCxnSpPr>
          <p:nvPr/>
        </p:nvCxnSpPr>
        <p:spPr>
          <a:xfrm>
            <a:off x="9866201" y="2539353"/>
            <a:ext cx="0" cy="13453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9372000" y="1333743"/>
            <a:ext cx="2328823" cy="1029053"/>
            <a:chOff x="9372000" y="1333743"/>
            <a:chExt cx="2328823" cy="1029053"/>
          </a:xfrm>
        </p:grpSpPr>
        <p:sp>
          <p:nvSpPr>
            <p:cNvPr id="8" name="TextBox 7"/>
            <p:cNvSpPr txBox="1"/>
            <p:nvPr/>
          </p:nvSpPr>
          <p:spPr>
            <a:xfrm>
              <a:off x="10279717" y="1333743"/>
              <a:ext cx="14211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1. מת ראובן</a:t>
              </a:r>
              <a:endParaRPr lang="en-US" dirty="0"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cxnSp>
          <p:nvCxnSpPr>
            <p:cNvPr id="13" name="Straight Connector 12"/>
            <p:cNvCxnSpPr>
              <a:stCxn id="2" idx="1"/>
              <a:endCxn id="2" idx="5"/>
            </p:cNvCxnSpPr>
            <p:nvPr/>
          </p:nvCxnSpPr>
          <p:spPr>
            <a:xfrm>
              <a:off x="9372000" y="1510300"/>
              <a:ext cx="988401" cy="85249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Down Arrow 15"/>
          <p:cNvSpPr/>
          <p:nvPr/>
        </p:nvSpPr>
        <p:spPr>
          <a:xfrm rot="7700318">
            <a:off x="8295862" y="1717953"/>
            <a:ext cx="675607" cy="2347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e-IL" dirty="0" smtClean="0"/>
              <a:t>חולצת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2254219">
            <a:off x="8051105" y="2398369"/>
            <a:ext cx="202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2. רחל חולצת לשמעון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Down Arrow 20"/>
          <p:cNvSpPr/>
          <p:nvPr/>
        </p:nvSpPr>
        <p:spPr>
          <a:xfrm rot="18300883">
            <a:off x="7632722" y="2218916"/>
            <a:ext cx="722202" cy="2234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he-IL" dirty="0" smtClean="0"/>
              <a:t>קידשה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 rot="2138596">
            <a:off x="6297338" y="3324094"/>
            <a:ext cx="220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3. שמעון מקדש את רחל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24" name="Straight Arrow Connector 23"/>
          <p:cNvCxnSpPr>
            <a:stCxn id="4" idx="3"/>
            <a:endCxn id="28" idx="0"/>
          </p:cNvCxnSpPr>
          <p:nvPr/>
        </p:nvCxnSpPr>
        <p:spPr>
          <a:xfrm flipH="1">
            <a:off x="6015737" y="2362796"/>
            <a:ext cx="409701" cy="15219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5316832" y="3884743"/>
            <a:ext cx="1397809" cy="698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שרה</a:t>
            </a:r>
            <a:endParaRPr lang="en-US" dirty="0"/>
          </a:p>
        </p:txBody>
      </p:sp>
      <p:cxnSp>
        <p:nvCxnSpPr>
          <p:cNvPr id="31" name="Straight Connector 30"/>
          <p:cNvCxnSpPr>
            <a:stCxn id="4" idx="1"/>
            <a:endCxn id="4" idx="5"/>
          </p:cNvCxnSpPr>
          <p:nvPr/>
        </p:nvCxnSpPr>
        <p:spPr>
          <a:xfrm>
            <a:off x="6425438" y="1510300"/>
            <a:ext cx="988401" cy="8524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46726" y="1333743"/>
            <a:ext cx="1129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מת שמעון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2450" y="3035300"/>
            <a:ext cx="38481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32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David" panose="020E0502060401010101" pitchFamily="34" charset="-79"/>
                <a:cs typeface="David" panose="020E0502060401010101" pitchFamily="34" charset="-79"/>
              </a:rPr>
              <a:t>רחל וצרתה שרה נופלות ליבום לפני לוי,</a:t>
            </a:r>
          </a:p>
          <a:p>
            <a:pPr algn="ctr"/>
            <a:r>
              <a:rPr lang="he-IL" sz="32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David" panose="020E0502060401010101" pitchFamily="34" charset="-79"/>
                <a:cs typeface="David" panose="020E0502060401010101" pitchFamily="34" charset="-79"/>
              </a:rPr>
              <a:t>לדעת ר''ל רחל היא באיסור כרת </a:t>
            </a:r>
            <a:r>
              <a:rPr lang="he-IL" sz="3200" b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David" panose="020E0502060401010101" pitchFamily="34" charset="-79"/>
                <a:cs typeface="David" panose="020E0502060401010101" pitchFamily="34" charset="-79"/>
              </a:rPr>
              <a:t>לאחר שחלצה,</a:t>
            </a:r>
            <a:endParaRPr lang="he-IL" sz="3200" b="1" dirty="0" smtClean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32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David" panose="020E0502060401010101" pitchFamily="34" charset="-79"/>
                <a:cs typeface="David" panose="020E0502060401010101" pitchFamily="34" charset="-79"/>
              </a:rPr>
              <a:t>כמו שרחל פטורה מהיבום שתפטור צרתה</a:t>
            </a:r>
            <a:endParaRPr lang="en-US" sz="32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0" name="Down Arrow 19"/>
          <p:cNvSpPr/>
          <p:nvPr/>
        </p:nvSpPr>
        <p:spPr>
          <a:xfrm rot="7700318">
            <a:off x="8295861" y="1717954"/>
            <a:ext cx="675607" cy="2347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e-IL" dirty="0" smtClean="0"/>
              <a:t>חולצת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rot="2254219">
            <a:off x="8051104" y="2398370"/>
            <a:ext cx="202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2. רחל חולצת לשמעון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Down Arrow 24"/>
          <p:cNvSpPr/>
          <p:nvPr/>
        </p:nvSpPr>
        <p:spPr>
          <a:xfrm rot="7700318">
            <a:off x="8295860" y="1717955"/>
            <a:ext cx="675607" cy="2347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e-IL" dirty="0" smtClean="0"/>
              <a:t>חולצת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2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6" dur="20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  <p:bldP spid="21" grpId="0" animBg="1"/>
      <p:bldP spid="22" grpId="0"/>
      <p:bldP spid="32" grpId="0"/>
      <p:bldP spid="20" grpId="0" animBg="1"/>
      <p:bldP spid="23" grpId="0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Eitan</dc:creator>
  <cp:lastModifiedBy>Eitan</cp:lastModifiedBy>
  <cp:revision>8</cp:revision>
  <dcterms:created xsi:type="dcterms:W3CDTF">2022-03-16T00:08:27Z</dcterms:created>
  <dcterms:modified xsi:type="dcterms:W3CDTF">2022-03-16T15:26:13Z</dcterms:modified>
</cp:coreProperties>
</file>