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EAC97-0011-4069-BA5C-99E0E6AB11AC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DEC23-9F5C-4E0F-A166-FAB6E4BA0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4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DEC23-9F5C-4E0F-A166-FAB6E4BA0F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57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4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4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2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4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5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6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6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3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D125A-D167-4566-BD73-54750D7AD41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57FC-76BB-49AB-9BEC-3A343657C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397809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יבמות</a:t>
            </a:r>
          </a:p>
          <a:p>
            <a:pPr algn="ctr"/>
            <a:r>
              <a:rPr lang="he-IL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דף ט: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1188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האסורה לזה מותרת לזה</a:t>
            </a:r>
            <a:endParaRPr lang="en-US" sz="4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43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472708" y="1183341"/>
            <a:ext cx="1326776" cy="110564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467226" y="1198281"/>
            <a:ext cx="1326776" cy="11056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35720" y="1183340"/>
            <a:ext cx="1326776" cy="11056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04214" y="1183340"/>
            <a:ext cx="1326776" cy="110564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cxnSp>
        <p:nvCxnSpPr>
          <p:cNvPr id="7" name="Straight Connector 6"/>
          <p:cNvCxnSpPr>
            <a:stCxn id="3" idx="6"/>
            <a:endCxn id="4" idx="2"/>
          </p:cNvCxnSpPr>
          <p:nvPr/>
        </p:nvCxnSpPr>
        <p:spPr>
          <a:xfrm flipV="1">
            <a:off x="2794002" y="1736164"/>
            <a:ext cx="1341718" cy="149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6"/>
            <a:endCxn id="5" idx="2"/>
          </p:cNvCxnSpPr>
          <p:nvPr/>
        </p:nvCxnSpPr>
        <p:spPr>
          <a:xfrm>
            <a:off x="5462496" y="1736164"/>
            <a:ext cx="134171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6"/>
            <a:endCxn id="2" idx="2"/>
          </p:cNvCxnSpPr>
          <p:nvPr/>
        </p:nvCxnSpPr>
        <p:spPr>
          <a:xfrm>
            <a:off x="8130990" y="1736164"/>
            <a:ext cx="134171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93129" y="854635"/>
            <a:ext cx="259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אחים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9472708" y="3630706"/>
            <a:ext cx="1374588" cy="9741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804214" y="3630706"/>
            <a:ext cx="1374588" cy="9741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  <a:endParaRPr lang="en-US" dirty="0"/>
          </a:p>
        </p:txBody>
      </p:sp>
      <p:cxnSp>
        <p:nvCxnSpPr>
          <p:cNvPr id="17" name="Straight Connector 16"/>
          <p:cNvCxnSpPr>
            <a:stCxn id="15" idx="3"/>
            <a:endCxn id="14" idx="1"/>
          </p:cNvCxnSpPr>
          <p:nvPr/>
        </p:nvCxnSpPr>
        <p:spPr>
          <a:xfrm>
            <a:off x="8178802" y="4117789"/>
            <a:ext cx="129390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78803" y="3689582"/>
            <a:ext cx="129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אחיות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2" idx="4"/>
          </p:cNvCxnSpPr>
          <p:nvPr/>
        </p:nvCxnSpPr>
        <p:spPr>
          <a:xfrm>
            <a:off x="10136096" y="2288988"/>
            <a:ext cx="0" cy="1267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4"/>
          </p:cNvCxnSpPr>
          <p:nvPr/>
        </p:nvCxnSpPr>
        <p:spPr>
          <a:xfrm flipH="1">
            <a:off x="7458635" y="2288987"/>
            <a:ext cx="8967" cy="1267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" idx="1"/>
            <a:endCxn id="2" idx="5"/>
          </p:cNvCxnSpPr>
          <p:nvPr/>
        </p:nvCxnSpPr>
        <p:spPr>
          <a:xfrm>
            <a:off x="9667010" y="1345259"/>
            <a:ext cx="938172" cy="7818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1"/>
            <a:endCxn id="5" idx="5"/>
          </p:cNvCxnSpPr>
          <p:nvPr/>
        </p:nvCxnSpPr>
        <p:spPr>
          <a:xfrm>
            <a:off x="6998516" y="1345258"/>
            <a:ext cx="938172" cy="7818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36688" y="854635"/>
            <a:ext cx="189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ראובן ושמעון מתו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02447" y="3514165"/>
            <a:ext cx="55222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רחל ולאה נופלות לפני לוי ויהודה,</a:t>
            </a:r>
          </a:p>
          <a:p>
            <a:pPr algn="ctr"/>
            <a:r>
              <a:rPr lang="he-IL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אך אינם יכולים ליבם שכל אחת הוי אחות זקוקתו</a:t>
            </a:r>
          </a:p>
          <a:p>
            <a:pPr algn="ctr"/>
            <a:r>
              <a:rPr lang="he-IL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לכך חולצות ולא מתיבמות</a:t>
            </a:r>
            <a:endParaRPr lang="en-US" sz="3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462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472708" y="1183341"/>
            <a:ext cx="1326776" cy="110564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467226" y="1198281"/>
            <a:ext cx="1326776" cy="11056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35720" y="1183340"/>
            <a:ext cx="1326776" cy="11056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04214" y="1183340"/>
            <a:ext cx="1326776" cy="110564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cxnSp>
        <p:nvCxnSpPr>
          <p:cNvPr id="6" name="Straight Connector 5"/>
          <p:cNvCxnSpPr>
            <a:stCxn id="3" idx="6"/>
            <a:endCxn id="4" idx="2"/>
          </p:cNvCxnSpPr>
          <p:nvPr/>
        </p:nvCxnSpPr>
        <p:spPr>
          <a:xfrm flipV="1">
            <a:off x="2794002" y="1736164"/>
            <a:ext cx="1341718" cy="149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6"/>
            <a:endCxn id="5" idx="2"/>
          </p:cNvCxnSpPr>
          <p:nvPr/>
        </p:nvCxnSpPr>
        <p:spPr>
          <a:xfrm>
            <a:off x="5462496" y="1736164"/>
            <a:ext cx="134171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6"/>
            <a:endCxn id="2" idx="2"/>
          </p:cNvCxnSpPr>
          <p:nvPr/>
        </p:nvCxnSpPr>
        <p:spPr>
          <a:xfrm>
            <a:off x="8130990" y="1736164"/>
            <a:ext cx="134171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66443" y="251015"/>
            <a:ext cx="259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אחים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472708" y="3630706"/>
            <a:ext cx="1374588" cy="9741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he-IL" dirty="0" smtClean="0"/>
              <a:t>רחל</a:t>
            </a:r>
          </a:p>
          <a:p>
            <a:pPr algn="ctr"/>
            <a:r>
              <a:rPr lang="he-IL" dirty="0" smtClean="0"/>
              <a:t>חמותו של לוי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804214" y="3630706"/>
            <a:ext cx="1374588" cy="97416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he-IL" dirty="0" smtClean="0"/>
              <a:t>לאה</a:t>
            </a:r>
          </a:p>
          <a:p>
            <a:pPr algn="ctr"/>
            <a:r>
              <a:rPr lang="he-IL" dirty="0" smtClean="0"/>
              <a:t>חמותו של יהודה</a:t>
            </a:r>
            <a:endParaRPr lang="en-US" dirty="0"/>
          </a:p>
        </p:txBody>
      </p:sp>
      <p:cxnSp>
        <p:nvCxnSpPr>
          <p:cNvPr id="12" name="Straight Connector 11"/>
          <p:cNvCxnSpPr>
            <a:stCxn id="11" idx="3"/>
            <a:endCxn id="10" idx="1"/>
          </p:cNvCxnSpPr>
          <p:nvPr/>
        </p:nvCxnSpPr>
        <p:spPr>
          <a:xfrm>
            <a:off x="8178802" y="4117789"/>
            <a:ext cx="129390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78803" y="3689582"/>
            <a:ext cx="129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אחיות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2" idx="4"/>
          </p:cNvCxnSpPr>
          <p:nvPr/>
        </p:nvCxnSpPr>
        <p:spPr>
          <a:xfrm>
            <a:off x="10136096" y="2288988"/>
            <a:ext cx="0" cy="1267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4"/>
          </p:cNvCxnSpPr>
          <p:nvPr/>
        </p:nvCxnSpPr>
        <p:spPr>
          <a:xfrm flipH="1">
            <a:off x="7458635" y="2288987"/>
            <a:ext cx="8967" cy="1267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 rot="16200000">
            <a:off x="5404222" y="-3883213"/>
            <a:ext cx="1395508" cy="9622119"/>
          </a:xfrm>
          <a:prstGeom prst="rightBrace">
            <a:avLst>
              <a:gd name="adj1" fmla="val 29263"/>
              <a:gd name="adj2" fmla="val 522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2" idx="1"/>
            <a:endCxn id="2" idx="5"/>
          </p:cNvCxnSpPr>
          <p:nvPr/>
        </p:nvCxnSpPr>
        <p:spPr>
          <a:xfrm>
            <a:off x="9667010" y="1345259"/>
            <a:ext cx="938172" cy="7818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1"/>
            <a:endCxn id="5" idx="5"/>
          </p:cNvCxnSpPr>
          <p:nvPr/>
        </p:nvCxnSpPr>
        <p:spPr>
          <a:xfrm>
            <a:off x="6998516" y="1345258"/>
            <a:ext cx="938172" cy="7818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36688" y="837262"/>
            <a:ext cx="173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מתו ראובן ושמעון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44706" y="3107765"/>
            <a:ext cx="5056093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רחל לא נופלת לפני לוי שהיא חמותו</a:t>
            </a:r>
          </a:p>
          <a:p>
            <a:pPr algn="ctr"/>
            <a:r>
              <a:rPr lang="he-IL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ולאה לא נופלת לפני יהודה שהיא חמותו</a:t>
            </a:r>
            <a:endParaRPr lang="en-US" sz="2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0916" y="4303061"/>
            <a:ext cx="5109884" cy="461665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רחל האסורה ללוי </a:t>
            </a:r>
          </a:p>
        </p:txBody>
      </p:sp>
      <p:cxnSp>
        <p:nvCxnSpPr>
          <p:cNvPr id="28" name="Straight Connector 27"/>
          <p:cNvCxnSpPr>
            <a:stCxn id="4" idx="5"/>
          </p:cNvCxnSpPr>
          <p:nvPr/>
        </p:nvCxnSpPr>
        <p:spPr>
          <a:xfrm>
            <a:off x="5268194" y="2127069"/>
            <a:ext cx="4784230" cy="142893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916739" y="2188594"/>
            <a:ext cx="603593" cy="405196"/>
            <a:chOff x="5916739" y="2188594"/>
            <a:chExt cx="603593" cy="405196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6140827" y="2188594"/>
              <a:ext cx="110629" cy="405196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916739" y="2288987"/>
              <a:ext cx="603593" cy="227108"/>
            </a:xfrm>
            <a:prstGeom prst="lin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1182434" y="2064906"/>
            <a:ext cx="8290275" cy="3525784"/>
            <a:chOff x="1182434" y="2064906"/>
            <a:chExt cx="8290275" cy="3525784"/>
          </a:xfrm>
        </p:grpSpPr>
        <p:cxnSp>
          <p:nvCxnSpPr>
            <p:cNvPr id="30" name="Straight Connector 29"/>
            <p:cNvCxnSpPr>
              <a:stCxn id="3" idx="5"/>
              <a:endCxn id="13" idx="3"/>
            </p:cNvCxnSpPr>
            <p:nvPr/>
          </p:nvCxnSpPr>
          <p:spPr>
            <a:xfrm>
              <a:off x="2599700" y="2142010"/>
              <a:ext cx="6873009" cy="173223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85" name="Group 84"/>
            <p:cNvGrpSpPr/>
            <p:nvPr/>
          </p:nvGrpSpPr>
          <p:grpSpPr>
            <a:xfrm>
              <a:off x="3354741" y="2064906"/>
              <a:ext cx="706274" cy="528884"/>
              <a:chOff x="3354741" y="2064906"/>
              <a:chExt cx="706274" cy="528884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3354741" y="2288987"/>
                <a:ext cx="186375" cy="30480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3555462" y="2064906"/>
                <a:ext cx="505553" cy="504977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82" name="TextBox 81"/>
            <p:cNvSpPr txBox="1"/>
            <p:nvPr/>
          </p:nvSpPr>
          <p:spPr>
            <a:xfrm>
              <a:off x="1182434" y="5129025"/>
              <a:ext cx="5251608" cy="461665"/>
            </a:xfrm>
            <a:prstGeom prst="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מותרת ליהודה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188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472708" y="1183341"/>
            <a:ext cx="1326776" cy="110564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467226" y="1198281"/>
            <a:ext cx="1326776" cy="11056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35720" y="1183340"/>
            <a:ext cx="1326776" cy="11056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04214" y="1183340"/>
            <a:ext cx="1326776" cy="1105647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cxnSp>
        <p:nvCxnSpPr>
          <p:cNvPr id="6" name="Straight Connector 5"/>
          <p:cNvCxnSpPr>
            <a:stCxn id="3" idx="6"/>
            <a:endCxn id="4" idx="2"/>
          </p:cNvCxnSpPr>
          <p:nvPr/>
        </p:nvCxnSpPr>
        <p:spPr>
          <a:xfrm flipV="1">
            <a:off x="2794002" y="1736164"/>
            <a:ext cx="1341718" cy="1494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18859" y="192775"/>
            <a:ext cx="259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אחים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472708" y="3630706"/>
            <a:ext cx="1374588" cy="97416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</a:p>
          <a:p>
            <a:pPr algn="ctr"/>
            <a:r>
              <a:rPr lang="he-IL" dirty="0" smtClean="0"/>
              <a:t>חמותו של לוי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804214" y="3630706"/>
            <a:ext cx="1374588" cy="97416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</a:p>
          <a:p>
            <a:pPr algn="ctr"/>
            <a:r>
              <a:rPr lang="he-IL" dirty="0" smtClean="0"/>
              <a:t>חמותו של יהודה</a:t>
            </a:r>
            <a:endParaRPr lang="en-US" dirty="0"/>
          </a:p>
        </p:txBody>
      </p:sp>
      <p:cxnSp>
        <p:nvCxnSpPr>
          <p:cNvPr id="10" name="Straight Connector 9"/>
          <p:cNvCxnSpPr>
            <a:stCxn id="9" idx="3"/>
            <a:endCxn id="8" idx="1"/>
          </p:cNvCxnSpPr>
          <p:nvPr/>
        </p:nvCxnSpPr>
        <p:spPr>
          <a:xfrm>
            <a:off x="8178802" y="4117789"/>
            <a:ext cx="129390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16200000">
            <a:off x="5404222" y="-3621123"/>
            <a:ext cx="1395508" cy="9622119"/>
          </a:xfrm>
          <a:prstGeom prst="rightBrace">
            <a:avLst>
              <a:gd name="adj1" fmla="val 29263"/>
              <a:gd name="adj2" fmla="val 52201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>
            <a:stCxn id="2" idx="1"/>
            <a:endCxn id="2" idx="5"/>
          </p:cNvCxnSpPr>
          <p:nvPr/>
        </p:nvCxnSpPr>
        <p:spPr>
          <a:xfrm>
            <a:off x="9667010" y="1345259"/>
            <a:ext cx="938172" cy="7818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1"/>
            <a:endCxn id="5" idx="5"/>
          </p:cNvCxnSpPr>
          <p:nvPr/>
        </p:nvCxnSpPr>
        <p:spPr>
          <a:xfrm>
            <a:off x="6998516" y="1345258"/>
            <a:ext cx="938172" cy="7818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36688" y="837262"/>
            <a:ext cx="173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מתו ראובן ושמעון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639978" y="2142010"/>
            <a:ext cx="6155649" cy="2820248"/>
            <a:chOff x="639978" y="2142010"/>
            <a:chExt cx="6155649" cy="2820248"/>
          </a:xfrm>
        </p:grpSpPr>
        <p:cxnSp>
          <p:nvCxnSpPr>
            <p:cNvPr id="16" name="Straight Connector 15"/>
            <p:cNvCxnSpPr>
              <a:stCxn id="3" idx="5"/>
            </p:cNvCxnSpPr>
            <p:nvPr/>
          </p:nvCxnSpPr>
          <p:spPr>
            <a:xfrm>
              <a:off x="2599700" y="2142010"/>
              <a:ext cx="4195927" cy="1728017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639978" y="4500593"/>
              <a:ext cx="5056093" cy="461665"/>
            </a:xfrm>
            <a:prstGeom prst="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לאה האסורה ליהודה 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3632151" y="2484272"/>
              <a:ext cx="603593" cy="405196"/>
              <a:chOff x="5916739" y="2188594"/>
              <a:chExt cx="603593" cy="405196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6140827" y="2188594"/>
                <a:ext cx="110629" cy="405196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5916739" y="2288987"/>
                <a:ext cx="603593" cy="227108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/>
          <p:cNvGrpSpPr/>
          <p:nvPr/>
        </p:nvGrpSpPr>
        <p:grpSpPr>
          <a:xfrm>
            <a:off x="639977" y="2127069"/>
            <a:ext cx="6851531" cy="3658455"/>
            <a:chOff x="639977" y="2127069"/>
            <a:chExt cx="6851531" cy="3658455"/>
          </a:xfrm>
        </p:grpSpPr>
        <p:cxnSp>
          <p:nvCxnSpPr>
            <p:cNvPr id="15" name="Straight Connector 14"/>
            <p:cNvCxnSpPr>
              <a:stCxn id="4" idx="5"/>
              <a:endCxn id="9" idx="0"/>
            </p:cNvCxnSpPr>
            <p:nvPr/>
          </p:nvCxnSpPr>
          <p:spPr>
            <a:xfrm>
              <a:off x="5268194" y="2127069"/>
              <a:ext cx="2223314" cy="1503637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39977" y="5323859"/>
              <a:ext cx="5056093" cy="461665"/>
            </a:xfrm>
            <a:prstGeom prst="rect">
              <a:avLst/>
            </a:prstGeom>
            <a:solidFill>
              <a:schemeClr val="dk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מותרת ללוי</a:t>
              </a: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975500" y="2484272"/>
              <a:ext cx="706274" cy="528884"/>
              <a:chOff x="3354741" y="2064906"/>
              <a:chExt cx="706274" cy="52888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3354741" y="2288987"/>
                <a:ext cx="186375" cy="30480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3555462" y="2064906"/>
                <a:ext cx="505553" cy="504977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8" name="Straight Connector 67"/>
          <p:cNvCxnSpPr>
            <a:stCxn id="4" idx="6"/>
            <a:endCxn id="5" idx="2"/>
          </p:cNvCxnSpPr>
          <p:nvPr/>
        </p:nvCxnSpPr>
        <p:spPr>
          <a:xfrm>
            <a:off x="5462496" y="1736164"/>
            <a:ext cx="1341718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" idx="6"/>
            <a:endCxn id="2" idx="2"/>
          </p:cNvCxnSpPr>
          <p:nvPr/>
        </p:nvCxnSpPr>
        <p:spPr>
          <a:xfrm>
            <a:off x="8130990" y="1736164"/>
            <a:ext cx="1341718" cy="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178803" y="3689582"/>
            <a:ext cx="129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אחיות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8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8252170" y="945463"/>
            <a:ext cx="1351215" cy="1030884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שמעון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9950170" y="945463"/>
            <a:ext cx="1351215" cy="1030884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ראובן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566306" y="945463"/>
            <a:ext cx="1351215" cy="10308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לוי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68306" y="945463"/>
            <a:ext cx="1351215" cy="103088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יהודה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950170" y="3041203"/>
            <a:ext cx="1351215" cy="89110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רחל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8252170" y="3041203"/>
            <a:ext cx="1351215" cy="89110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לאה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3" idx="4"/>
          </p:cNvCxnSpPr>
          <p:nvPr/>
        </p:nvCxnSpPr>
        <p:spPr>
          <a:xfrm flipH="1">
            <a:off x="10625777" y="1976347"/>
            <a:ext cx="1" cy="993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" idx="4"/>
          </p:cNvCxnSpPr>
          <p:nvPr/>
        </p:nvCxnSpPr>
        <p:spPr>
          <a:xfrm flipH="1">
            <a:off x="8921709" y="1976347"/>
            <a:ext cx="6069" cy="993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052576" y="545561"/>
            <a:ext cx="1380336" cy="1279817"/>
            <a:chOff x="10052576" y="545561"/>
            <a:chExt cx="1380336" cy="1279817"/>
          </a:xfrm>
        </p:grpSpPr>
        <p:cxnSp>
          <p:nvCxnSpPr>
            <p:cNvPr id="16" name="Straight Connector 15"/>
            <p:cNvCxnSpPr>
              <a:stCxn id="3" idx="1"/>
              <a:endCxn id="3" idx="5"/>
            </p:cNvCxnSpPr>
            <p:nvPr/>
          </p:nvCxnSpPr>
          <p:spPr>
            <a:xfrm>
              <a:off x="10148051" y="1096432"/>
              <a:ext cx="955453" cy="72894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52576" y="545561"/>
              <a:ext cx="1380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dirty="0" smtClean="0"/>
                <a:t>1. מת ראובן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145071" y="547472"/>
            <a:ext cx="1537590" cy="1433729"/>
            <a:chOff x="3145071" y="547472"/>
            <a:chExt cx="1537590" cy="1433729"/>
          </a:xfrm>
        </p:grpSpPr>
        <p:sp>
          <p:nvSpPr>
            <p:cNvPr id="6" name="Oval 5"/>
            <p:cNvSpPr/>
            <p:nvPr/>
          </p:nvSpPr>
          <p:spPr>
            <a:xfrm>
              <a:off x="3164238" y="950317"/>
              <a:ext cx="1351215" cy="103088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 smtClean="0"/>
                <a:t>יששכר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45071" y="547472"/>
              <a:ext cx="1537590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e-IL" dirty="0" smtClean="0"/>
                <a:t>2. נולד יששכר</a:t>
              </a:r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9603385" y="4496285"/>
            <a:ext cx="2588615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3. יששכר אסור ברחל</a:t>
            </a:r>
          </a:p>
          <a:p>
            <a:pPr algn="ctr"/>
            <a:r>
              <a:rPr lang="he-IL" sz="2400" dirty="0" smtClean="0"/>
              <a:t>מדין אשת אחיו שלא היה בעולמו 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018165" y="1825378"/>
            <a:ext cx="2932005" cy="1284747"/>
            <a:chOff x="7018165" y="1825378"/>
            <a:chExt cx="2932005" cy="1284747"/>
          </a:xfrm>
        </p:grpSpPr>
        <p:cxnSp>
          <p:nvCxnSpPr>
            <p:cNvPr id="22" name="Straight Arrow Connector 21"/>
            <p:cNvCxnSpPr>
              <a:stCxn id="4" idx="5"/>
            </p:cNvCxnSpPr>
            <p:nvPr/>
          </p:nvCxnSpPr>
          <p:spPr>
            <a:xfrm>
              <a:off x="7719640" y="1825378"/>
              <a:ext cx="2230530" cy="128474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018165" y="2172429"/>
              <a:ext cx="20792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LeftDown"/>
                <a:lightRig rig="threePt" dir="t"/>
              </a:scene3d>
            </a:bodyPr>
            <a:lstStyle/>
            <a:p>
              <a:pPr algn="r"/>
              <a:r>
                <a:rPr lang="he-IL" dirty="0" smtClean="0"/>
                <a:t>4. </a:t>
              </a:r>
              <a:r>
                <a:rPr lang="he-IL" b="1" dirty="0" smtClean="0"/>
                <a:t>לוי מיבם את רחל</a:t>
              </a:r>
              <a:endParaRPr lang="en-US" b="1" dirty="0"/>
            </a:p>
          </p:txBody>
        </p:sp>
      </p:grpSp>
      <p:cxnSp>
        <p:nvCxnSpPr>
          <p:cNvPr id="31" name="Straight Connector 30"/>
          <p:cNvCxnSpPr>
            <a:stCxn id="2" idx="1"/>
            <a:endCxn id="2" idx="5"/>
          </p:cNvCxnSpPr>
          <p:nvPr/>
        </p:nvCxnSpPr>
        <p:spPr>
          <a:xfrm>
            <a:off x="8450051" y="1096432"/>
            <a:ext cx="955453" cy="7289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52170" y="596990"/>
            <a:ext cx="1351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5. מת שמעון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1426930" y="945463"/>
            <a:ext cx="1402659" cy="1596298"/>
            <a:chOff x="1426930" y="945463"/>
            <a:chExt cx="1402659" cy="1596298"/>
          </a:xfrm>
        </p:grpSpPr>
        <p:sp>
          <p:nvSpPr>
            <p:cNvPr id="7" name="Oval 6"/>
            <p:cNvSpPr/>
            <p:nvPr/>
          </p:nvSpPr>
          <p:spPr>
            <a:xfrm>
              <a:off x="1478374" y="945463"/>
              <a:ext cx="1351215" cy="103088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 smtClean="0"/>
                <a:t>זבולון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26930" y="2172429"/>
              <a:ext cx="1402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dirty="0" smtClean="0"/>
                <a:t>6. נולד זבולון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371678" y="4106065"/>
            <a:ext cx="3541117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he-IL" sz="2400" dirty="0" smtClean="0"/>
              <a:t>7. זבולון אסור בלאה</a:t>
            </a:r>
          </a:p>
          <a:p>
            <a:pPr algn="ctr"/>
            <a:r>
              <a:rPr lang="he-IL" sz="2400" dirty="0" smtClean="0"/>
              <a:t>מדין אשת אחיו שלא היה בעולמו</a:t>
            </a:r>
          </a:p>
          <a:p>
            <a:pPr algn="ctr"/>
            <a:r>
              <a:rPr lang="he-IL" sz="2400" dirty="0" smtClean="0"/>
              <a:t>(אבל ברחל שרי לר''ש כיון שבשעה שנולד היתה נשואה לשמעון)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stCxn id="5" idx="5"/>
          </p:cNvCxnSpPr>
          <p:nvPr/>
        </p:nvCxnSpPr>
        <p:spPr>
          <a:xfrm>
            <a:off x="6021640" y="1825378"/>
            <a:ext cx="2230530" cy="12847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515519" y="2330645"/>
            <a:ext cx="2309659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/>
              <a:lightRig rig="threePt" dir="t"/>
            </a:scene3d>
          </a:bodyPr>
          <a:lstStyle/>
          <a:p>
            <a:pPr algn="r"/>
            <a:r>
              <a:rPr lang="he-IL" dirty="0" smtClean="0"/>
              <a:t>8. </a:t>
            </a:r>
            <a:r>
              <a:rPr lang="he-IL" b="1" dirty="0" smtClean="0"/>
              <a:t>יהודה מיבם את לאה</a:t>
            </a:r>
            <a:endParaRPr lang="en-US" b="1" dirty="0"/>
          </a:p>
        </p:txBody>
      </p:sp>
      <p:cxnSp>
        <p:nvCxnSpPr>
          <p:cNvPr id="40" name="Straight Connector 39"/>
          <p:cNvCxnSpPr>
            <a:stCxn id="4" idx="1"/>
            <a:endCxn id="4" idx="5"/>
          </p:cNvCxnSpPr>
          <p:nvPr/>
        </p:nvCxnSpPr>
        <p:spPr>
          <a:xfrm>
            <a:off x="6764187" y="1096432"/>
            <a:ext cx="955453" cy="7289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59363" y="3205244"/>
            <a:ext cx="11062" cy="38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  <a:endCxn id="5" idx="5"/>
          </p:cNvCxnSpPr>
          <p:nvPr/>
        </p:nvCxnSpPr>
        <p:spPr>
          <a:xfrm>
            <a:off x="5066187" y="1096432"/>
            <a:ext cx="955453" cy="7289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68306" y="564715"/>
            <a:ext cx="30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מתו לוי ויהודה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-1" y="3331445"/>
            <a:ext cx="7018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רחל</a:t>
            </a:r>
            <a:r>
              <a:rPr lang="he-IL" sz="2800" dirty="0" smtClean="0"/>
              <a:t> האסורה לזה – </a:t>
            </a:r>
            <a:r>
              <a:rPr lang="he-IL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ליששכר,</a:t>
            </a:r>
            <a:r>
              <a:rPr lang="he-IL" sz="2800" dirty="0" smtClean="0"/>
              <a:t> מותרת לזה </a:t>
            </a:r>
            <a:r>
              <a:rPr lang="he-IL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לזבולון</a:t>
            </a:r>
            <a:endParaRPr lang="en-US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2" y="4465197"/>
            <a:ext cx="7018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לאה</a:t>
            </a:r>
            <a:r>
              <a:rPr lang="he-IL" sz="2800" dirty="0" smtClean="0"/>
              <a:t> האסורה לזה – </a:t>
            </a:r>
            <a:r>
              <a:rPr lang="he-IL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לזבולון,</a:t>
            </a:r>
            <a:r>
              <a:rPr lang="he-IL" sz="2800" dirty="0" smtClean="0"/>
              <a:t> מותרת לזה </a:t>
            </a:r>
            <a:r>
              <a:rPr lang="he-IL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ליששכר</a:t>
            </a:r>
            <a:endParaRPr lang="en-US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9484" y="211899"/>
            <a:ext cx="320331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וסימנך מת נולד ויבם מת נולד ויבם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2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8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198</Words>
  <Application>Microsoft Office PowerPoint</Application>
  <PresentationFormat>Widescreen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</dc:creator>
  <cp:lastModifiedBy>Eitan</cp:lastModifiedBy>
  <cp:revision>25</cp:revision>
  <dcterms:created xsi:type="dcterms:W3CDTF">2022-03-13T23:00:44Z</dcterms:created>
  <dcterms:modified xsi:type="dcterms:W3CDTF">2022-03-15T18:41:25Z</dcterms:modified>
</cp:coreProperties>
</file>