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30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5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6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6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1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7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8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4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F264-8673-4773-BE8E-697DD5B3DC6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3626-E5A8-49C1-A1A0-722AB5C4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9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01949" y="3114369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6977398" y="2259547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6940267" y="1227683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99820" y="1227682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4859" y="2231153"/>
            <a:ext cx="1024086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אביו מאמו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81266" y="3883164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6482828" y="4814185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בנו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4615680" y="4814185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68474" y="2357828"/>
            <a:ext cx="1111935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האם מאביה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41060" y="2335505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292519" y="2231152"/>
            <a:ext cx="1022145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אביו מאמו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52827" y="1227683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711168" y="1227681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279592" y="1227685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98478" y="4814185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כלת 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35483" y="4752543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כלת בנו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848827" y="3883164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09494" y="2357828"/>
            <a:ext cx="1188137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מאביה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51558" y="1227682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647458" y="3521524"/>
            <a:ext cx="43972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ת''ר מה הם שניות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אמו,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אביו,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אביו,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אמו,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האב מן האם,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האם מן האב,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וכלת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בנו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וכלת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795083" y="739674"/>
            <a:ext cx="43202" cy="2002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86330" y="4240971"/>
            <a:ext cx="0" cy="1484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3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11815" y="3751270"/>
            <a:ext cx="988173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אשתו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4509874" y="1835590"/>
            <a:ext cx="975553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אשתו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6509518" y="2883950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84494" y="2883950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1262" y="1835590"/>
            <a:ext cx="774620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1262" y="3751271"/>
            <a:ext cx="774620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חורגו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18591" y="4799630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9929" y="3082127"/>
            <a:ext cx="3529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ומותר אדם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חמיו, 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חורגו,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ואסור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בבת חורגו,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82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4238561" y="2851431"/>
            <a:ext cx="988173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אשתו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82319" y="1463325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26734" y="1463324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6724" y="4991343"/>
            <a:ext cx="424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וחורגו מותר באשתו ובתו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196107" y="1463326"/>
            <a:ext cx="774620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285591" y="2851431"/>
            <a:ext cx="774620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1" name="Straight Connector 20"/>
          <p:cNvCxnSpPr>
            <a:endCxn id="19" idx="0"/>
          </p:cNvCxnSpPr>
          <p:nvPr/>
        </p:nvCxnSpPr>
        <p:spPr>
          <a:xfrm>
            <a:off x="7072037" y="2232121"/>
            <a:ext cx="600864" cy="61931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2"/>
            <a:endCxn id="19" idx="0"/>
          </p:cNvCxnSpPr>
          <p:nvPr/>
        </p:nvCxnSpPr>
        <p:spPr>
          <a:xfrm flipH="1">
            <a:off x="7672901" y="2232121"/>
            <a:ext cx="910516" cy="61931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3" idx="6"/>
          </p:cNvCxnSpPr>
          <p:nvPr/>
        </p:nvCxnSpPr>
        <p:spPr>
          <a:xfrm flipV="1">
            <a:off x="5226734" y="2178252"/>
            <a:ext cx="2969373" cy="10575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3" idx="6"/>
            <a:endCxn id="19" idx="1"/>
          </p:cNvCxnSpPr>
          <p:nvPr/>
        </p:nvCxnSpPr>
        <p:spPr>
          <a:xfrm>
            <a:off x="5226734" y="3235829"/>
            <a:ext cx="20588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5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37566" y="2543893"/>
            <a:ext cx="988173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אשתו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321022" y="1439547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50430" y="1439547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91610" y="2543893"/>
            <a:ext cx="774620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חורגו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37565" y="3814609"/>
            <a:ext cx="988173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 חורגו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1479348" y="646487"/>
            <a:ext cx="1974405" cy="1561855"/>
          </a:xfrm>
          <a:prstGeom prst="wedgeEllipseCallout">
            <a:avLst>
              <a:gd name="adj1" fmla="val 48489"/>
              <a:gd name="adj2" fmla="val 543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חורגו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אומרת לו אני מותרת לך ובתי אסורה לך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endCxn id="3" idx="3"/>
          </p:cNvCxnSpPr>
          <p:nvPr/>
        </p:nvCxnSpPr>
        <p:spPr>
          <a:xfrm flipV="1">
            <a:off x="4205075" y="2095755"/>
            <a:ext cx="3241328" cy="490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" idx="4"/>
          </p:cNvCxnSpPr>
          <p:nvPr/>
        </p:nvCxnSpPr>
        <p:spPr>
          <a:xfrm flipH="1">
            <a:off x="5825738" y="2208342"/>
            <a:ext cx="1923363" cy="1606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llate 16"/>
          <p:cNvSpPr/>
          <p:nvPr/>
        </p:nvSpPr>
        <p:spPr>
          <a:xfrm rot="19384467">
            <a:off x="6424096" y="2913070"/>
            <a:ext cx="524180" cy="425167"/>
          </a:xfrm>
          <a:prstGeom prst="flowChartCol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165889" y="3664393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538460" y="3664391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6682302" y="2405396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92383" y="2405396"/>
            <a:ext cx="774620" cy="7687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66353" y="3664391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 אשת חמיו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1479348" y="646487"/>
            <a:ext cx="1974405" cy="1561855"/>
          </a:xfrm>
          <a:prstGeom prst="wedgeEllipseCallout">
            <a:avLst>
              <a:gd name="adj1" fmla="val 48489"/>
              <a:gd name="adj2" fmla="val 543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חמיו אומרת לו אני מותרת לך ובתי אסורה לך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17498" y="3174191"/>
            <a:ext cx="848391" cy="687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2" idx="2"/>
          </p:cNvCxnSpPr>
          <p:nvPr/>
        </p:nvCxnSpPr>
        <p:spPr>
          <a:xfrm>
            <a:off x="4340973" y="4048789"/>
            <a:ext cx="182491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llate 12"/>
          <p:cNvSpPr/>
          <p:nvPr/>
        </p:nvSpPr>
        <p:spPr>
          <a:xfrm>
            <a:off x="4979693" y="3861447"/>
            <a:ext cx="524180" cy="425167"/>
          </a:xfrm>
          <a:prstGeom prst="flowChartCol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81564" y="3511998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7012343" y="2836143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6960896" y="1874170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35236" y="1906455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89804" y="2807749"/>
            <a:ext cx="1024086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אביו מאמו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03419" y="2934424"/>
            <a:ext cx="1111935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האם מאביה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76005" y="2912101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327464" y="2807748"/>
            <a:ext cx="1022145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אביו מאמו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68826" y="1874170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53148" y="1935575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50977" y="1874169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44439" y="2934424"/>
            <a:ext cx="1188137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האם מאביה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86992" y="1906454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960896" y="756893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835236" y="758833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אבי אבי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381564" y="4664461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65298" y="4664460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68826" y="533995"/>
            <a:ext cx="774620" cy="10022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99608" y="520539"/>
            <a:ext cx="774620" cy="100224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679650" y="2836142"/>
            <a:ext cx="1022145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אביו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57544" y="1935575"/>
            <a:ext cx="1188137" cy="768795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אמו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מאביה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312908" y="1525689"/>
            <a:ext cx="1022145" cy="1067536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 אבי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 מאמו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847501" y="345077"/>
            <a:ext cx="5824" cy="2491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3725095"/>
            <a:ext cx="5795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אמר רב ארבע נשים יש להם הפסק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אחי האב מהאם, שאשת אחי אם אמו - מותרת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ואשת אחי האב מן האם, שאשת אחי אבי מאביו - מותרת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וכלתו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ואלו שאין הפסק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אביו, שגם אם אבי אביו - שניות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אמו, שגם אם אבי אמו – שניות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אשת אבי אביו, שגם אשת אבי אבי אביו – שניות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ולרב גם אשת אבי אמו, שגם אשת אבי אבי אמו - שניות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וזעירי חולק ומוסיף אף אשת אבי אמו שגם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אשת אבי אבי אמו - מותרת</a:t>
            </a: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150977" y="756892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אבי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775229" y="681429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אבי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14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3" grpId="0" animBg="1"/>
      <p:bldP spid="27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81564" y="1182316"/>
            <a:ext cx="856158" cy="7687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81564" y="2334779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65298" y="2334778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608" y="722201"/>
            <a:ext cx="33896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כלתו דאורייתא היא 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דכתיב "ערות כלתך לא תגלה"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אימא כלת בנו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וכלת בנו יש לה הפסק , 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 תניא כלתו ערוה כלת בנו שניה וכן אתה אומר בבנו ובן בנו עד סוף כל הדורות 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אלא אימא כלת 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89915" y="3440649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בנו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62226" y="3440649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כלת בנו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79368" y="2334777"/>
            <a:ext cx="774620" cy="7687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4079368" y="3440649"/>
            <a:ext cx="856158" cy="768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בנה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88595" y="3440649"/>
            <a:ext cx="774620" cy="7687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כלת בתו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008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360</Words>
  <Application>Microsoft Office PowerPoint</Application>
  <PresentationFormat>Widescreen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18</cp:revision>
  <dcterms:created xsi:type="dcterms:W3CDTF">2022-03-29T15:03:19Z</dcterms:created>
  <dcterms:modified xsi:type="dcterms:W3CDTF">2022-03-29T18:37:13Z</dcterms:modified>
</cp:coreProperties>
</file>