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321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B8F7C67-B79E-493B-A8F4-175B484B246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0C5CA34-574E-43AD-9861-21F36A3EAE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89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7C67-B79E-493B-A8F4-175B484B246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CA34-574E-43AD-9861-21F36A3EA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8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7C67-B79E-493B-A8F4-175B484B246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CA34-574E-43AD-9861-21F36A3EAE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985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7C67-B79E-493B-A8F4-175B484B246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CA34-574E-43AD-9861-21F36A3EAE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0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7C67-B79E-493B-A8F4-175B484B246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CA34-574E-43AD-9861-21F36A3EA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53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7C67-B79E-493B-A8F4-175B484B246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CA34-574E-43AD-9861-21F36A3EAE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66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7C67-B79E-493B-A8F4-175B484B246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CA34-574E-43AD-9861-21F36A3EAE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657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7C67-B79E-493B-A8F4-175B484B246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CA34-574E-43AD-9861-21F36A3EAE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932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7C67-B79E-493B-A8F4-175B484B246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CA34-574E-43AD-9861-21F36A3EAE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45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7C67-B79E-493B-A8F4-175B484B246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CA34-574E-43AD-9861-21F36A3EA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1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7C67-B79E-493B-A8F4-175B484B246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CA34-574E-43AD-9861-21F36A3EAE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0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7C67-B79E-493B-A8F4-175B484B246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CA34-574E-43AD-9861-21F36A3EA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4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7C67-B79E-493B-A8F4-175B484B246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CA34-574E-43AD-9861-21F36A3EAE3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36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7C67-B79E-493B-A8F4-175B484B246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CA34-574E-43AD-9861-21F36A3EAE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84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7C67-B79E-493B-A8F4-175B484B246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CA34-574E-43AD-9861-21F36A3EA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9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7C67-B79E-493B-A8F4-175B484B246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CA34-574E-43AD-9861-21F36A3EAE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98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7C67-B79E-493B-A8F4-175B484B246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5CA34-574E-43AD-9861-21F36A3EA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8F7C67-B79E-493B-A8F4-175B484B246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C5CA34-574E-43AD-9861-21F36A3EA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4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396" y="2046801"/>
            <a:ext cx="11003078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9600" b="1" baseline="-25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סנהדרין</a:t>
            </a:r>
          </a:p>
          <a:p>
            <a:pPr algn="ctr"/>
            <a:r>
              <a:rPr lang="he-IL" sz="8000" b="1" baseline="-25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דף כח.</a:t>
            </a:r>
            <a:endParaRPr lang="en-US" sz="8000" b="1" baseline="-250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27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4593" y="151468"/>
            <a:ext cx="4420609" cy="30469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אמר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רב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נחמן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אחי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חמותי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יעיד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בן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אחי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חמותי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יעיד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בן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אחות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חמותי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יעיד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ותנא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תונא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בעל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אחותו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ובעל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אחות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אביו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ובעל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אחות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אמו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הן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ובניהן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וחתניהן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0791" y="1599297"/>
            <a:ext cx="1205071" cy="11384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בן אחות חמותי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40792" y="103023"/>
            <a:ext cx="1205071" cy="113845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אחות חמותי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389133" y="103023"/>
            <a:ext cx="1205071" cy="113845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חמותי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268081" y="103023"/>
            <a:ext cx="1205071" cy="113845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אח חמותי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268081" y="1599297"/>
            <a:ext cx="1205071" cy="11384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בן אחי חמותי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389133" y="1599297"/>
            <a:ext cx="1205071" cy="113845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chemeClr val="bg1"/>
                </a:solidFill>
              </a:rPr>
              <a:t>אני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928484" y="4481777"/>
            <a:ext cx="1065791" cy="862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בעל אחות אבי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0506518" y="5681325"/>
            <a:ext cx="1598684" cy="8093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חתן בעל אחות אביו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868726" y="932567"/>
            <a:ext cx="1308016" cy="799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868726" y="2301750"/>
            <a:ext cx="1187914" cy="79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6"/>
          </p:cNvCxnSpPr>
          <p:nvPr/>
        </p:nvCxnSpPr>
        <p:spPr>
          <a:xfrm>
            <a:off x="1345862" y="2168526"/>
            <a:ext cx="1996845" cy="133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932874" y="5681325"/>
            <a:ext cx="1901467" cy="945827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אני</a:t>
            </a:r>
          </a:p>
          <a:p>
            <a:pPr algn="ctr"/>
            <a:r>
              <a:rPr lang="he-IL" dirty="0" smtClean="0"/>
              <a:t> (בן אח חמותו)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9634093" y="4481777"/>
            <a:ext cx="1065791" cy="862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אחות אבי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935466" y="4429023"/>
            <a:ext cx="1065791" cy="862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בעל אחות אמו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935466" y="5628571"/>
            <a:ext cx="1485143" cy="86205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חתן בעל אחות אמו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58966" y="5628571"/>
            <a:ext cx="1987508" cy="86205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אני </a:t>
            </a:r>
          </a:p>
          <a:p>
            <a:pPr algn="ctr"/>
            <a:r>
              <a:rPr lang="he-IL" dirty="0" smtClean="0"/>
              <a:t>(בן אחות  חמותו)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562352" y="4429023"/>
            <a:ext cx="1065791" cy="862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אחות אמו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526039" y="3152362"/>
            <a:ext cx="1065791" cy="862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בעל אחותו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6526039" y="4351910"/>
            <a:ext cx="1065791" cy="86205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חתן אחותו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723292" y="3156603"/>
            <a:ext cx="1134420" cy="86205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אני (אח חמותו)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152925" y="3152362"/>
            <a:ext cx="1065791" cy="862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אחותו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562352" y="2936980"/>
            <a:ext cx="7097198" cy="6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241711" y="2951322"/>
            <a:ext cx="121113" cy="239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767714" y="5352117"/>
            <a:ext cx="1595110" cy="1275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8411269" y="3942214"/>
            <a:ext cx="1277738" cy="1348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737452" y="3942214"/>
            <a:ext cx="22568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718977" y="2951322"/>
            <a:ext cx="60557" cy="116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783661" y="4120058"/>
            <a:ext cx="2502901" cy="566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050395" y="4705567"/>
            <a:ext cx="247866" cy="1876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39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61804" y="-7407"/>
            <a:ext cx="4420609" cy="41549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אמר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רב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אשי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כי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הוינן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עולא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איבעי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לן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אחי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חמיו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מהו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בן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אחי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חמיו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מהו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בן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אחות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חמיו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מהו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אמר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לן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תניתוה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אחיו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ואחי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אביו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ואחי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אמו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הן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ובניהן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וחתניהן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140791" y="1599297"/>
            <a:ext cx="1205071" cy="11384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בן אחות חמיו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40792" y="103023"/>
            <a:ext cx="1205071" cy="113845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אחות חמיו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389133" y="103023"/>
            <a:ext cx="1205071" cy="113845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חמיו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268081" y="103023"/>
            <a:ext cx="1205071" cy="113845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אחי חמיו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68081" y="1599297"/>
            <a:ext cx="1205071" cy="11384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בן אחי חמיו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89133" y="1599297"/>
            <a:ext cx="1205071" cy="113845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>
                <a:solidFill>
                  <a:schemeClr val="bg1"/>
                </a:solidFill>
              </a:rPr>
              <a:t>אני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506518" y="5681325"/>
            <a:ext cx="1598684" cy="8093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חתן אחי אביו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868726" y="932567"/>
            <a:ext cx="1308016" cy="799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868726" y="2301750"/>
            <a:ext cx="1187914" cy="79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</p:cNvCxnSpPr>
          <p:nvPr/>
        </p:nvCxnSpPr>
        <p:spPr>
          <a:xfrm>
            <a:off x="1345862" y="2168526"/>
            <a:ext cx="1996845" cy="133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302267" y="5544798"/>
            <a:ext cx="1901467" cy="945827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אני</a:t>
            </a:r>
          </a:p>
          <a:p>
            <a:pPr algn="ctr"/>
            <a:r>
              <a:rPr lang="he-IL" dirty="0" smtClean="0"/>
              <a:t> (בן אח חמיו)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0506518" y="4490063"/>
            <a:ext cx="1065791" cy="862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אחי אביו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935466" y="4429023"/>
            <a:ext cx="1065791" cy="862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אחי אמו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935466" y="5628571"/>
            <a:ext cx="1485143" cy="86205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חתן אחי אמו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72259" y="5352117"/>
            <a:ext cx="1987508" cy="86205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אני </a:t>
            </a:r>
          </a:p>
          <a:p>
            <a:pPr algn="ctr"/>
            <a:r>
              <a:rPr lang="he-IL" dirty="0" smtClean="0"/>
              <a:t>(בן אחות  חמיו)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526039" y="3152362"/>
            <a:ext cx="1065791" cy="862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אחיו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526039" y="4351910"/>
            <a:ext cx="1065791" cy="86205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חתן אחיו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800187" y="3178544"/>
            <a:ext cx="1134420" cy="862054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אני (אח חמיו)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562352" y="2936980"/>
            <a:ext cx="7097198" cy="6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241711" y="2951322"/>
            <a:ext cx="121113" cy="2392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767714" y="5352117"/>
            <a:ext cx="1595110" cy="1275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411269" y="3942214"/>
            <a:ext cx="1277738" cy="1348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737452" y="3942214"/>
            <a:ext cx="22568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18977" y="2951322"/>
            <a:ext cx="60557" cy="116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83661" y="4120058"/>
            <a:ext cx="2502901" cy="566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050395" y="4705567"/>
            <a:ext cx="247866" cy="1876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9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99278" y="561691"/>
            <a:ext cx="24865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אמר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רב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אחי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אבא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יעיד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הוא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ובנו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וחתנו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04576" y="3964892"/>
            <a:ext cx="1205071" cy="11384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אמר רב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804576" y="1725854"/>
            <a:ext cx="1205071" cy="8356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אבא</a:t>
            </a:r>
            <a:endParaRPr lang="en-US" sz="24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96355" y="1725686"/>
            <a:ext cx="119776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אחי אבא</a:t>
            </a:r>
          </a:p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הוא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96738" y="3851380"/>
            <a:ext cx="1205071" cy="11384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ובנו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84758" y="3899825"/>
            <a:ext cx="1247459" cy="8114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וחתנו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5" idx="2"/>
          </p:cNvCxnSpPr>
          <p:nvPr/>
        </p:nvCxnSpPr>
        <p:spPr>
          <a:xfrm flipH="1">
            <a:off x="2407110" y="2561530"/>
            <a:ext cx="2" cy="1136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</p:cNvCxnSpPr>
          <p:nvPr/>
        </p:nvCxnSpPr>
        <p:spPr>
          <a:xfrm>
            <a:off x="3009647" y="2143692"/>
            <a:ext cx="20589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795237" y="2561530"/>
            <a:ext cx="4033" cy="1205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67412" y="2252604"/>
            <a:ext cx="1156625" cy="1513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Arrow 22"/>
          <p:cNvSpPr/>
          <p:nvPr/>
        </p:nvSpPr>
        <p:spPr>
          <a:xfrm rot="19475933">
            <a:off x="2860407" y="2745327"/>
            <a:ext cx="2363632" cy="987069"/>
          </a:xfrm>
          <a:prstGeom prst="lef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David" panose="020E0502060401010101" pitchFamily="34" charset="-79"/>
                <a:cs typeface="David" panose="020E0502060401010101" pitchFamily="34" charset="-79"/>
              </a:rPr>
              <a:t>לא יעיד לי 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5934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26182" y="2809812"/>
            <a:ext cx="1205071" cy="11384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אני</a:t>
            </a:r>
            <a:endParaRPr lang="en-US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928715" y="1519962"/>
            <a:ext cx="2" cy="1136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531252" y="1102124"/>
            <a:ext cx="20589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719879" y="684286"/>
            <a:ext cx="1205071" cy="8356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אחי אבא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326182" y="684286"/>
            <a:ext cx="1205071" cy="8356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אבא</a:t>
            </a:r>
            <a:endParaRPr lang="en-US" sz="24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26182" y="5335011"/>
            <a:ext cx="1205071" cy="11384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800" dirty="0" smtClean="0"/>
              <a:t>ובני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548598" y="5371344"/>
            <a:ext cx="1247459" cy="8114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dirty="0" smtClean="0"/>
              <a:t>וחתני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59077" y="4033049"/>
            <a:ext cx="4033" cy="1205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31252" y="3724123"/>
            <a:ext cx="1156625" cy="1513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19298405">
            <a:off x="2466158" y="1798522"/>
            <a:ext cx="2327441" cy="817509"/>
          </a:xfrm>
          <a:prstGeom prst="righ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David" panose="020E0502060401010101" pitchFamily="34" charset="-79"/>
                <a:cs typeface="David" panose="020E0502060401010101" pitchFamily="34" charset="-79"/>
              </a:rPr>
              <a:t>אף אני לא אעיד לו</a:t>
            </a:r>
            <a:endParaRPr 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78955" y="734703"/>
            <a:ext cx="3935693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אף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אני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לא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אעיד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לו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אני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ובני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וחתני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113998" y="4617417"/>
            <a:ext cx="332494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ואמאי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הו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"ל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שלישי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בראשון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5" name="Heptagon 24"/>
          <p:cNvSpPr/>
          <p:nvPr/>
        </p:nvSpPr>
        <p:spPr>
          <a:xfrm>
            <a:off x="919801" y="965971"/>
            <a:ext cx="340777" cy="2922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1</a:t>
            </a:r>
            <a:endParaRPr lang="en-US" dirty="0"/>
          </a:p>
        </p:txBody>
      </p:sp>
      <p:sp>
        <p:nvSpPr>
          <p:cNvPr id="26" name="Heptagon 25"/>
          <p:cNvSpPr/>
          <p:nvPr/>
        </p:nvSpPr>
        <p:spPr>
          <a:xfrm>
            <a:off x="919801" y="5724123"/>
            <a:ext cx="340777" cy="2922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3</a:t>
            </a:r>
            <a:endParaRPr lang="en-US" dirty="0"/>
          </a:p>
        </p:txBody>
      </p:sp>
      <p:sp>
        <p:nvSpPr>
          <p:cNvPr id="27" name="Heptagon 26"/>
          <p:cNvSpPr/>
          <p:nvPr/>
        </p:nvSpPr>
        <p:spPr>
          <a:xfrm>
            <a:off x="919801" y="3275324"/>
            <a:ext cx="340777" cy="2922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2</a:t>
            </a:r>
            <a:endParaRPr lang="en-US" dirty="0"/>
          </a:p>
        </p:txBody>
      </p:sp>
      <p:sp>
        <p:nvSpPr>
          <p:cNvPr id="28" name="Heptagon 27"/>
          <p:cNvSpPr/>
          <p:nvPr/>
        </p:nvSpPr>
        <p:spPr>
          <a:xfrm>
            <a:off x="6054662" y="925403"/>
            <a:ext cx="340777" cy="2922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  <p:bldP spid="13" grpId="0" animBg="1"/>
      <p:bldP spid="17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04577" y="3851380"/>
            <a:ext cx="1205071" cy="11384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804576" y="1725854"/>
            <a:ext cx="1205071" cy="8356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אבא</a:t>
            </a:r>
            <a:endParaRPr lang="en-US" sz="24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96734" y="1725854"/>
            <a:ext cx="1205071" cy="8356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אחי אבי</a:t>
            </a:r>
          </a:p>
          <a:p>
            <a:pPr algn="ctr"/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הן</a:t>
            </a:r>
            <a:endParaRPr lang="en-US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35174" y="3851380"/>
            <a:ext cx="1266635" cy="11384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ובניהן</a:t>
            </a:r>
            <a:endParaRPr lang="en-US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84758" y="3899825"/>
            <a:ext cx="1247459" cy="8114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וחתניהן</a:t>
            </a:r>
            <a:endParaRPr lang="en-US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7" name="Straight Arrow Connector 6"/>
          <p:cNvCxnSpPr>
            <a:stCxn id="3" idx="2"/>
          </p:cNvCxnSpPr>
          <p:nvPr/>
        </p:nvCxnSpPr>
        <p:spPr>
          <a:xfrm flipH="1">
            <a:off x="2407110" y="2561530"/>
            <a:ext cx="2" cy="1136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3"/>
          </p:cNvCxnSpPr>
          <p:nvPr/>
        </p:nvCxnSpPr>
        <p:spPr>
          <a:xfrm>
            <a:off x="3009647" y="2143692"/>
            <a:ext cx="20589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 flipH="1">
            <a:off x="5795237" y="2561530"/>
            <a:ext cx="4033" cy="1205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67412" y="2252604"/>
            <a:ext cx="1156625" cy="1513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274104" y="941024"/>
            <a:ext cx="2736647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ואנן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שני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בשני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תנן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שני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בראשון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תנן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שלישי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בראשון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לא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תנן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37819" y="714564"/>
            <a:ext cx="1718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מתני'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Heptagon 23"/>
          <p:cNvSpPr/>
          <p:nvPr/>
        </p:nvSpPr>
        <p:spPr>
          <a:xfrm>
            <a:off x="2236721" y="1348861"/>
            <a:ext cx="340777" cy="2922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1</a:t>
            </a:r>
            <a:endParaRPr lang="en-US" dirty="0"/>
          </a:p>
        </p:txBody>
      </p:sp>
      <p:sp>
        <p:nvSpPr>
          <p:cNvPr id="25" name="Heptagon 24"/>
          <p:cNvSpPr/>
          <p:nvPr/>
        </p:nvSpPr>
        <p:spPr>
          <a:xfrm>
            <a:off x="6772895" y="4159445"/>
            <a:ext cx="340777" cy="2922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2</a:t>
            </a:r>
            <a:endParaRPr lang="en-US" dirty="0"/>
          </a:p>
        </p:txBody>
      </p:sp>
      <p:sp>
        <p:nvSpPr>
          <p:cNvPr id="26" name="Heptagon 25"/>
          <p:cNvSpPr/>
          <p:nvPr/>
        </p:nvSpPr>
        <p:spPr>
          <a:xfrm>
            <a:off x="1331584" y="4274502"/>
            <a:ext cx="340777" cy="2922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2</a:t>
            </a:r>
            <a:endParaRPr lang="en-US" dirty="0"/>
          </a:p>
        </p:txBody>
      </p:sp>
      <p:sp>
        <p:nvSpPr>
          <p:cNvPr id="27" name="Heptagon 26"/>
          <p:cNvSpPr/>
          <p:nvPr/>
        </p:nvSpPr>
        <p:spPr>
          <a:xfrm>
            <a:off x="5624848" y="1348861"/>
            <a:ext cx="340777" cy="2922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49094" y="610197"/>
            <a:ext cx="3227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מאי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חתנו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דקתני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במתניתין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חתן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בנו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22908" y="3003592"/>
            <a:ext cx="1205071" cy="11384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622907" y="878066"/>
            <a:ext cx="1205071" cy="8356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אבא</a:t>
            </a:r>
            <a:endParaRPr lang="en-US" sz="24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15065" y="878066"/>
            <a:ext cx="1205071" cy="8356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אחי אבי</a:t>
            </a:r>
          </a:p>
          <a:p>
            <a:pPr algn="ctr"/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הן</a:t>
            </a:r>
            <a:endParaRPr lang="en-US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80249" y="3003592"/>
            <a:ext cx="1266635" cy="11384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ובניהן</a:t>
            </a:r>
            <a:endParaRPr lang="en-US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0253" y="5431900"/>
            <a:ext cx="1266631" cy="8114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חתן בנו</a:t>
            </a:r>
            <a:endParaRPr lang="en-US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 flipH="1">
            <a:off x="2225441" y="1713742"/>
            <a:ext cx="2" cy="1136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2827978" y="1295904"/>
            <a:ext cx="20589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</p:cNvCxnSpPr>
          <p:nvPr/>
        </p:nvCxnSpPr>
        <p:spPr>
          <a:xfrm flipH="1">
            <a:off x="5613568" y="1713742"/>
            <a:ext cx="4033" cy="1205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37819" y="151389"/>
            <a:ext cx="1718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מתני'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Heptagon 13"/>
          <p:cNvSpPr/>
          <p:nvPr/>
        </p:nvSpPr>
        <p:spPr>
          <a:xfrm>
            <a:off x="2055052" y="501073"/>
            <a:ext cx="340777" cy="2922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1</a:t>
            </a:r>
            <a:endParaRPr lang="en-US" dirty="0"/>
          </a:p>
        </p:txBody>
      </p:sp>
      <p:sp>
        <p:nvSpPr>
          <p:cNvPr id="15" name="Heptagon 14"/>
          <p:cNvSpPr/>
          <p:nvPr/>
        </p:nvSpPr>
        <p:spPr>
          <a:xfrm>
            <a:off x="6342945" y="3354047"/>
            <a:ext cx="340777" cy="2922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2</a:t>
            </a:r>
            <a:endParaRPr lang="en-US" dirty="0"/>
          </a:p>
        </p:txBody>
      </p:sp>
      <p:sp>
        <p:nvSpPr>
          <p:cNvPr id="16" name="Heptagon 15"/>
          <p:cNvSpPr/>
          <p:nvPr/>
        </p:nvSpPr>
        <p:spPr>
          <a:xfrm>
            <a:off x="1149915" y="3426714"/>
            <a:ext cx="340777" cy="2922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2</a:t>
            </a:r>
            <a:endParaRPr lang="en-US" dirty="0"/>
          </a:p>
        </p:txBody>
      </p:sp>
      <p:sp>
        <p:nvSpPr>
          <p:cNvPr id="17" name="Heptagon 16"/>
          <p:cNvSpPr/>
          <p:nvPr/>
        </p:nvSpPr>
        <p:spPr>
          <a:xfrm>
            <a:off x="5443179" y="501073"/>
            <a:ext cx="340777" cy="2922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1</a:t>
            </a:r>
            <a:endParaRPr lang="en-US" dirty="0"/>
          </a:p>
        </p:txBody>
      </p:sp>
      <p:sp>
        <p:nvSpPr>
          <p:cNvPr id="18" name="Heptagon 17"/>
          <p:cNvSpPr/>
          <p:nvPr/>
        </p:nvSpPr>
        <p:spPr>
          <a:xfrm>
            <a:off x="6434788" y="5649130"/>
            <a:ext cx="340777" cy="2922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3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6" idx="4"/>
          </p:cNvCxnSpPr>
          <p:nvPr/>
        </p:nvCxnSpPr>
        <p:spPr>
          <a:xfrm>
            <a:off x="5613567" y="4142050"/>
            <a:ext cx="1" cy="1180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963469" y="5104896"/>
            <a:ext cx="1266635" cy="11384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בן בנו</a:t>
            </a:r>
            <a:endParaRPr lang="en-US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4" name="Straight Arrow Connector 23"/>
          <p:cNvCxnSpPr>
            <a:stCxn id="6" idx="5"/>
            <a:endCxn id="22" idx="1"/>
          </p:cNvCxnSpPr>
          <p:nvPr/>
        </p:nvCxnSpPr>
        <p:spPr>
          <a:xfrm>
            <a:off x="6061390" y="3975327"/>
            <a:ext cx="1087573" cy="1296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45820" y="2398030"/>
            <a:ext cx="2232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וליתני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בן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בנו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מילתא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אגב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אורחיה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קמ"ל </a:t>
            </a:r>
          </a:p>
          <a:p>
            <a:pPr algn="ctr"/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דבעל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כאשתו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144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07502" y="193077"/>
            <a:ext cx="280981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ואלא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דתני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רבי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חייא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שמונה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אבות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(למעט גיסו שהגמ' תקשה בעמו' ב')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שהן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עשרים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וארבעה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1100" y="857086"/>
            <a:ext cx="884122" cy="5086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בעל אחותו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5096" y="1643705"/>
            <a:ext cx="750898" cy="569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בנו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52163" y="1643705"/>
            <a:ext cx="666119" cy="56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חתנו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897615" y="895041"/>
            <a:ext cx="884122" cy="5086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אחי אמו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461611" y="1681660"/>
            <a:ext cx="750898" cy="569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בנו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48678" y="1681660"/>
            <a:ext cx="666119" cy="56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חתנו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63103" y="3867527"/>
            <a:ext cx="884122" cy="5086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חמיו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27099" y="4654146"/>
            <a:ext cx="750898" cy="569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בנו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14166" y="4654146"/>
            <a:ext cx="666119" cy="56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חתנו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814863" y="3892758"/>
            <a:ext cx="884122" cy="5086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בעל אמו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378859" y="4679377"/>
            <a:ext cx="750898" cy="569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בנו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65926" y="4679377"/>
            <a:ext cx="666119" cy="56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חתנו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202797" y="3892758"/>
            <a:ext cx="1149557" cy="5086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בעל אחות אמו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766794" y="4679377"/>
            <a:ext cx="750898" cy="569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בנו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753861" y="4679377"/>
            <a:ext cx="666119" cy="56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חתנו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7549352" y="3867527"/>
            <a:ext cx="1164698" cy="5086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בעל אחות אביו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113348" y="4654146"/>
            <a:ext cx="750898" cy="569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בנו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100415" y="4654146"/>
            <a:ext cx="666119" cy="56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חתנו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202798" y="895041"/>
            <a:ext cx="884122" cy="5086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אחי אביו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766794" y="1681660"/>
            <a:ext cx="750898" cy="569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בנו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753861" y="1681660"/>
            <a:ext cx="666119" cy="56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חתנו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7549352" y="857086"/>
            <a:ext cx="884122" cy="5086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אחיו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113348" y="1643705"/>
            <a:ext cx="750898" cy="569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בנו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100415" y="1643705"/>
            <a:ext cx="666119" cy="56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חתנו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8135" y="2755616"/>
            <a:ext cx="750898" cy="5692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בן בנו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7113348" y="5708325"/>
            <a:ext cx="750898" cy="5692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בן בנו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769835" y="5708325"/>
            <a:ext cx="750898" cy="5692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בן בנו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461611" y="5657578"/>
            <a:ext cx="750898" cy="5692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בן בנו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22555" y="5657578"/>
            <a:ext cx="750898" cy="5692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בן בנו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2461611" y="2760968"/>
            <a:ext cx="750898" cy="5692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בן בנו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4766794" y="2755616"/>
            <a:ext cx="750898" cy="5692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בן בנו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7113348" y="2755615"/>
            <a:ext cx="750898" cy="56922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בן בנו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741486" y="3892758"/>
            <a:ext cx="2408126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הני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תלתין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ותרתין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הוי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(לא שנו פעמיים, חתנו וחתן בנו, עי' רש''י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894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28016" y="387026"/>
            <a:ext cx="3263984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אלא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לעולם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חתנו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ממש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ואמאי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קרי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ליה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חתן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בנו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כיון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דמעלמא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קאתי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כדור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אחר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דמי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אי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הכי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הוה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ליה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שלישי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בשני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ורב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אכשר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שלישי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בשני</a:t>
            </a:r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1804577" y="3851380"/>
            <a:ext cx="1205071" cy="11384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804576" y="1725854"/>
            <a:ext cx="1205071" cy="8356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אבא</a:t>
            </a:r>
            <a:endParaRPr lang="en-US" sz="24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96734" y="1725854"/>
            <a:ext cx="1205071" cy="8356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אחי אבי</a:t>
            </a:r>
          </a:p>
          <a:p>
            <a:pPr algn="ctr"/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הן</a:t>
            </a:r>
            <a:endParaRPr lang="en-US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35174" y="3851380"/>
            <a:ext cx="1266635" cy="11384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ובניהן</a:t>
            </a:r>
            <a:endParaRPr lang="en-US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150" y="4729446"/>
            <a:ext cx="1247459" cy="8114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וחתניהן</a:t>
            </a:r>
          </a:p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(חתן בנו)</a:t>
            </a:r>
            <a:endParaRPr lang="en-US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 flipH="1">
            <a:off x="2407110" y="2561530"/>
            <a:ext cx="2" cy="1136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3009647" y="2143692"/>
            <a:ext cx="20589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</p:cNvCxnSpPr>
          <p:nvPr/>
        </p:nvCxnSpPr>
        <p:spPr>
          <a:xfrm flipH="1">
            <a:off x="5795237" y="2561530"/>
            <a:ext cx="4033" cy="1205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67412" y="2252604"/>
            <a:ext cx="1858069" cy="2168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37819" y="714564"/>
            <a:ext cx="1718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מתני'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Heptagon 13"/>
          <p:cNvSpPr/>
          <p:nvPr/>
        </p:nvSpPr>
        <p:spPr>
          <a:xfrm>
            <a:off x="2236721" y="1348861"/>
            <a:ext cx="340777" cy="2922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1</a:t>
            </a:r>
            <a:endParaRPr lang="en-US" dirty="0"/>
          </a:p>
        </p:txBody>
      </p:sp>
      <p:sp>
        <p:nvSpPr>
          <p:cNvPr id="15" name="Heptagon 14"/>
          <p:cNvSpPr/>
          <p:nvPr/>
        </p:nvSpPr>
        <p:spPr>
          <a:xfrm>
            <a:off x="6772895" y="4159445"/>
            <a:ext cx="340777" cy="2922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2</a:t>
            </a:r>
            <a:endParaRPr lang="en-US" dirty="0"/>
          </a:p>
        </p:txBody>
      </p:sp>
      <p:sp>
        <p:nvSpPr>
          <p:cNvPr id="16" name="Heptagon 15"/>
          <p:cNvSpPr/>
          <p:nvPr/>
        </p:nvSpPr>
        <p:spPr>
          <a:xfrm>
            <a:off x="1331584" y="4274502"/>
            <a:ext cx="340777" cy="2922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2</a:t>
            </a:r>
            <a:endParaRPr lang="en-US" dirty="0"/>
          </a:p>
        </p:txBody>
      </p:sp>
      <p:sp>
        <p:nvSpPr>
          <p:cNvPr id="17" name="Heptagon 16"/>
          <p:cNvSpPr/>
          <p:nvPr/>
        </p:nvSpPr>
        <p:spPr>
          <a:xfrm>
            <a:off x="5624848" y="1348861"/>
            <a:ext cx="340777" cy="2922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1</a:t>
            </a:r>
            <a:endParaRPr lang="en-US" dirty="0"/>
          </a:p>
        </p:txBody>
      </p:sp>
      <p:sp>
        <p:nvSpPr>
          <p:cNvPr id="19" name="Heptagon 18"/>
          <p:cNvSpPr/>
          <p:nvPr/>
        </p:nvSpPr>
        <p:spPr>
          <a:xfrm>
            <a:off x="9171934" y="5002721"/>
            <a:ext cx="340777" cy="2922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7653" y="84778"/>
            <a:ext cx="40572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אלא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רב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דאמר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כרבי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אלעזר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דתניא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רבי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אלעזר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אומר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כשם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שאחי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אבא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יעיד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הוא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ובנו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וחתנו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כך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בן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אחי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אבא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יעיד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הוא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ובנו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וחתנו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ואכתי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הוה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ליה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שלישי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בשני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ורב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אכשר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שלישי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בשני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רב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סבר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ליה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כוותיה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בחדא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ופליג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עליה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בחדא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1226" y="2331417"/>
            <a:ext cx="1205071" cy="11384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1225" y="205891"/>
            <a:ext cx="1205071" cy="8356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אבא</a:t>
            </a:r>
            <a:endParaRPr lang="en-US" sz="24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74679" y="210570"/>
            <a:ext cx="119776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אחי אבא</a:t>
            </a:r>
          </a:p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הוא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43387" y="2331417"/>
            <a:ext cx="1205071" cy="11384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39585" y="2650882"/>
            <a:ext cx="707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ובנו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31407" y="2379862"/>
            <a:ext cx="1247459" cy="8114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94300" y="2531314"/>
            <a:ext cx="865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וחתנו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6" idx="2"/>
          </p:cNvCxnSpPr>
          <p:nvPr/>
        </p:nvCxnSpPr>
        <p:spPr>
          <a:xfrm flipH="1">
            <a:off x="953759" y="1041567"/>
            <a:ext cx="2" cy="1136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</p:cNvCxnSpPr>
          <p:nvPr/>
        </p:nvCxnSpPr>
        <p:spPr>
          <a:xfrm>
            <a:off x="1556296" y="623729"/>
            <a:ext cx="20589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341886" y="1041567"/>
            <a:ext cx="4033" cy="1205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95647" y="865865"/>
            <a:ext cx="1156625" cy="1513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Arrow 16"/>
          <p:cNvSpPr/>
          <p:nvPr/>
        </p:nvSpPr>
        <p:spPr>
          <a:xfrm rot="19475933">
            <a:off x="1407056" y="1225364"/>
            <a:ext cx="2363632" cy="987069"/>
          </a:xfrm>
          <a:prstGeom prst="lef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David" panose="020E0502060401010101" pitchFamily="34" charset="-79"/>
                <a:cs typeface="David" panose="020E0502060401010101" pitchFamily="34" charset="-79"/>
              </a:rPr>
              <a:t>לא יעיד לי 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767372" y="4505240"/>
            <a:ext cx="1205071" cy="113845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63570" y="4824705"/>
            <a:ext cx="713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ובנו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055392" y="4553685"/>
            <a:ext cx="1247459" cy="8114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18285" y="4705137"/>
            <a:ext cx="865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וחתנו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9" idx="4"/>
            <a:endCxn id="18" idx="0"/>
          </p:cNvCxnSpPr>
          <p:nvPr/>
        </p:nvCxnSpPr>
        <p:spPr>
          <a:xfrm>
            <a:off x="4345923" y="3469875"/>
            <a:ext cx="23985" cy="1035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</p:cNvCxnSpPr>
          <p:nvPr/>
        </p:nvCxnSpPr>
        <p:spPr>
          <a:xfrm>
            <a:off x="4771979" y="3303152"/>
            <a:ext cx="1283413" cy="1250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 Arrow 26"/>
          <p:cNvSpPr/>
          <p:nvPr/>
        </p:nvSpPr>
        <p:spPr>
          <a:xfrm>
            <a:off x="1603269" y="2435704"/>
            <a:ext cx="2140118" cy="987069"/>
          </a:xfrm>
          <a:prstGeom prst="lef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David" panose="020E0502060401010101" pitchFamily="34" charset="-79"/>
                <a:cs typeface="David" panose="020E0502060401010101" pitchFamily="34" charset="-79"/>
              </a:rPr>
              <a:t>לא יעיד לי 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9" name="Heptagon 28"/>
          <p:cNvSpPr/>
          <p:nvPr/>
        </p:nvSpPr>
        <p:spPr>
          <a:xfrm>
            <a:off x="31286" y="202076"/>
            <a:ext cx="340777" cy="2922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1</a:t>
            </a:r>
            <a:endParaRPr lang="en-US" dirty="0"/>
          </a:p>
        </p:txBody>
      </p:sp>
      <p:sp>
        <p:nvSpPr>
          <p:cNvPr id="30" name="Heptagon 29"/>
          <p:cNvSpPr/>
          <p:nvPr/>
        </p:nvSpPr>
        <p:spPr>
          <a:xfrm>
            <a:off x="5315921" y="4796534"/>
            <a:ext cx="340777" cy="2922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3</a:t>
            </a:r>
            <a:endParaRPr lang="en-US" dirty="0"/>
          </a:p>
        </p:txBody>
      </p:sp>
      <p:sp>
        <p:nvSpPr>
          <p:cNvPr id="31" name="Heptagon 30"/>
          <p:cNvSpPr/>
          <p:nvPr/>
        </p:nvSpPr>
        <p:spPr>
          <a:xfrm>
            <a:off x="-29718" y="2719704"/>
            <a:ext cx="340777" cy="2922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2</a:t>
            </a:r>
            <a:endParaRPr lang="en-US" dirty="0"/>
          </a:p>
        </p:txBody>
      </p:sp>
      <p:sp>
        <p:nvSpPr>
          <p:cNvPr id="32" name="Heptagon 31"/>
          <p:cNvSpPr/>
          <p:nvPr/>
        </p:nvSpPr>
        <p:spPr>
          <a:xfrm>
            <a:off x="4975144" y="202076"/>
            <a:ext cx="340777" cy="2922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1</a:t>
            </a:r>
            <a:endParaRPr lang="en-US" dirty="0"/>
          </a:p>
        </p:txBody>
      </p:sp>
      <p:sp>
        <p:nvSpPr>
          <p:cNvPr id="33" name="Heptagon 32"/>
          <p:cNvSpPr/>
          <p:nvPr/>
        </p:nvSpPr>
        <p:spPr>
          <a:xfrm>
            <a:off x="5293369" y="2700765"/>
            <a:ext cx="340777" cy="2922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2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1830" y="194921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מאי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טעמא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דרב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דאמר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קרא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יומתו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אבות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על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בנים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ובנים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לרבות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דור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אחר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ורבי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אלעזר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על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בנים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אמר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רחמנא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פסולי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דאבות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שדי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אבנים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328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219</TotalTime>
  <Words>486</Words>
  <Application>Microsoft Office PowerPoint</Application>
  <PresentationFormat>Widescreen</PresentationFormat>
  <Paragraphs>190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David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Eitan</dc:creator>
  <cp:lastModifiedBy>Eitan</cp:lastModifiedBy>
  <cp:revision>24</cp:revision>
  <dcterms:created xsi:type="dcterms:W3CDTF">2025-01-13T21:58:43Z</dcterms:created>
  <dcterms:modified xsi:type="dcterms:W3CDTF">2025-01-14T07:24:13Z</dcterms:modified>
</cp:coreProperties>
</file>