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669088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4" d="100"/>
          <a:sy n="84" d="100"/>
        </p:scale>
        <p:origin x="-160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319322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62764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23450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557999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35585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22062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388342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21381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06148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147000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50231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27E27-89C4-4F5D-9F75-44335EFEFD1E}" type="datetimeFigureOut">
              <a:rPr lang="he-IL" smtClean="0"/>
              <a:pPr/>
              <a:t>ט"ז/אב/תשע"ד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56663-5F43-495E-8BED-99D6C911DEE8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="" xmlns:p14="http://schemas.microsoft.com/office/powerpoint/2010/main" val="278759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61107" y="1700808"/>
            <a:ext cx="7772400" cy="4752528"/>
          </a:xfrm>
        </p:spPr>
        <p:txBody>
          <a:bodyPr>
            <a:normAutofit fontScale="90000"/>
          </a:bodyPr>
          <a:lstStyle/>
          <a:p>
            <a:r>
              <a:rPr lang="he-IL" sz="4000" dirty="0" smtClean="0">
                <a:latin typeface="Guttman Vilna" pitchFamily="2" charset="-79"/>
                <a:cs typeface="Guttman Vilna" pitchFamily="2" charset="-79"/>
              </a:rPr>
              <a:t>דרושים אנשים שרוצים לסיים את </a:t>
            </a:r>
            <a:r>
              <a:rPr lang="he-IL" dirty="0" smtClean="0">
                <a:latin typeface="Guttman Vilna" pitchFamily="2" charset="-79"/>
                <a:cs typeface="Guttman Vilna" pitchFamily="2" charset="-79"/>
              </a:rPr>
              <a:t>ה</a:t>
            </a:r>
            <a:r>
              <a:rPr lang="he-IL" sz="5300" dirty="0" smtClean="0">
                <a:latin typeface="Guttman Vilna" pitchFamily="2" charset="-79"/>
                <a:cs typeface="Guttman Vilna" pitchFamily="2" charset="-79"/>
              </a:rPr>
              <a:t>ש"ס</a:t>
            </a:r>
            <a:r>
              <a:rPr lang="he-IL" dirty="0">
                <a:latin typeface="Guttman Vilna" pitchFamily="2" charset="-79"/>
                <a:cs typeface="Guttman Vilna" pitchFamily="2" charset="-79"/>
              </a:rPr>
              <a:t>.</a:t>
            </a:r>
            <a:r>
              <a:rPr lang="he-IL" dirty="0" smtClean="0">
                <a:latin typeface="Guttman Vilna" pitchFamily="2" charset="-79"/>
                <a:cs typeface="Guttman Vilna" pitchFamily="2" charset="-79"/>
              </a:rPr>
              <a:t/>
            </a:r>
            <a:br>
              <a:rPr lang="he-IL" dirty="0" smtClean="0">
                <a:latin typeface="Guttman Vilna" pitchFamily="2" charset="-79"/>
                <a:cs typeface="Guttman Vilna" pitchFamily="2" charset="-79"/>
              </a:rPr>
            </a:br>
            <a:r>
              <a:rPr lang="he-IL" sz="3600" dirty="0" smtClean="0">
                <a:latin typeface="Guttman Vilna" pitchFamily="2" charset="-79"/>
                <a:cs typeface="Guttman Vilna" pitchFamily="2" charset="-79"/>
              </a:rPr>
              <a:t>דרישות </a:t>
            </a:r>
            <a:r>
              <a:rPr lang="he-IL" sz="3600" dirty="0" smtClean="0">
                <a:latin typeface="Guttman Vilna" pitchFamily="2" charset="-79"/>
                <a:cs typeface="Guttman Vilna" pitchFamily="2" charset="-79"/>
              </a:rPr>
              <a:t>התפקיד: כח רצון </a:t>
            </a:r>
            <a:r>
              <a:rPr lang="he-IL" sz="3600" dirty="0" smtClean="0">
                <a:latin typeface="Guttman Vilna" pitchFamily="2" charset="-79"/>
                <a:cs typeface="Guttman Vilna" pitchFamily="2" charset="-79"/>
              </a:rPr>
              <a:t>אדיר</a:t>
            </a:r>
            <a:br>
              <a:rPr lang="he-IL" sz="3600" dirty="0" smtClean="0">
                <a:latin typeface="Guttman Vilna" pitchFamily="2" charset="-79"/>
                <a:cs typeface="Guttman Vilna" pitchFamily="2" charset="-79"/>
              </a:rPr>
            </a:br>
            <a:r>
              <a:rPr lang="he-IL" sz="3600" dirty="0" smtClean="0">
                <a:latin typeface="Guttman Vilna" pitchFamily="2" charset="-79"/>
                <a:cs typeface="Guttman Vilna" pitchFamily="2" charset="-79"/>
              </a:rPr>
              <a:t>	</a:t>
            </a:r>
            <a:r>
              <a:rPr lang="he-IL" sz="3600" dirty="0" smtClean="0">
                <a:latin typeface="Guttman Vilna" pitchFamily="2" charset="-79"/>
                <a:cs typeface="Guttman Vilna" pitchFamily="2" charset="-79"/>
              </a:rPr>
              <a:t>	</a:t>
            </a:r>
            <a:r>
              <a:rPr lang="he-IL" sz="3600" dirty="0" smtClean="0">
                <a:latin typeface="Guttman Vilna" pitchFamily="2" charset="-79"/>
                <a:cs typeface="Guttman Vilna" pitchFamily="2" charset="-79"/>
              </a:rPr>
              <a:t>              שעון </a:t>
            </a:r>
            <a:r>
              <a:rPr lang="he-IL" sz="3600" dirty="0" smtClean="0">
                <a:latin typeface="Guttman Vilna" pitchFamily="2" charset="-79"/>
                <a:cs typeface="Guttman Vilna" pitchFamily="2" charset="-79"/>
              </a:rPr>
              <a:t>מעורר חזק.</a:t>
            </a:r>
            <a:r>
              <a:rPr lang="he-IL" dirty="0" smtClean="0">
                <a:latin typeface="Guttman Vilna" pitchFamily="2" charset="-79"/>
                <a:cs typeface="Guttman Vilna" pitchFamily="2" charset="-79"/>
              </a:rPr>
              <a:t/>
            </a:r>
            <a:br>
              <a:rPr lang="he-IL" dirty="0" smtClean="0">
                <a:latin typeface="Guttman Vilna" pitchFamily="2" charset="-79"/>
                <a:cs typeface="Guttman Vilna" pitchFamily="2" charset="-79"/>
              </a:rPr>
            </a:br>
            <a:r>
              <a:rPr lang="he-IL" dirty="0" smtClean="0">
                <a:latin typeface="Guttman Vilna" pitchFamily="2" charset="-79"/>
                <a:cs typeface="Guttman Vilna" pitchFamily="2" charset="-79"/>
              </a:rPr>
              <a:t/>
            </a:r>
            <a:br>
              <a:rPr lang="he-IL" dirty="0" smtClean="0">
                <a:latin typeface="Guttman Vilna" pitchFamily="2" charset="-79"/>
                <a:cs typeface="Guttman Vilna" pitchFamily="2" charset="-79"/>
              </a:rPr>
            </a:br>
            <a:r>
              <a:rPr lang="he-IL" dirty="0" smtClean="0">
                <a:latin typeface="Guttman Vilna" pitchFamily="2" charset="-79"/>
                <a:cs typeface="Guttman Vilna" pitchFamily="2" charset="-79"/>
              </a:rPr>
              <a:t>שיעור "דף היומי" ושתייה חמה בשעה 5:20 בבוקר, בבית כנסת "סיני" </a:t>
            </a:r>
            <a:r>
              <a:rPr lang="he-IL" sz="3200" dirty="0" smtClean="0">
                <a:latin typeface="Guttman Vilna" pitchFamily="2" charset="-79"/>
                <a:cs typeface="Guttman Vilna" pitchFamily="2" charset="-79"/>
              </a:rPr>
              <a:t>(בשעה 6:00 תפילה)</a:t>
            </a:r>
            <a:r>
              <a:rPr lang="he-IL" dirty="0" smtClean="0">
                <a:latin typeface="Guttman Vilna" pitchFamily="2" charset="-79"/>
                <a:cs typeface="Guttman Vilna" pitchFamily="2" charset="-79"/>
              </a:rPr>
              <a:t>.</a:t>
            </a:r>
            <a:br>
              <a:rPr lang="he-IL" dirty="0" smtClean="0">
                <a:latin typeface="Guttman Vilna" pitchFamily="2" charset="-79"/>
                <a:cs typeface="Guttman Vilna" pitchFamily="2" charset="-79"/>
              </a:rPr>
            </a:br>
            <a:endParaRPr lang="he-IL" dirty="0">
              <a:latin typeface="Guttman Vilna" pitchFamily="2" charset="-79"/>
              <a:cs typeface="Guttman Vilna" pitchFamily="2" charset="-79"/>
            </a:endParaRPr>
          </a:p>
        </p:txBody>
      </p:sp>
      <p:sp>
        <p:nvSpPr>
          <p:cNvPr id="4" name="מלבן 3"/>
          <p:cNvSpPr/>
          <p:nvPr/>
        </p:nvSpPr>
        <p:spPr>
          <a:xfrm rot="21019476">
            <a:off x="3135139" y="434590"/>
            <a:ext cx="3024336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000" dirty="0" smtClean="0">
                <a:latin typeface="Guttman Vilna" pitchFamily="2" charset="-79"/>
                <a:cs typeface="Guttman Vilna" pitchFamily="2" charset="-79"/>
              </a:rPr>
              <a:t>דרושים</a:t>
            </a:r>
            <a:endParaRPr lang="he-IL" sz="6000" dirty="0">
              <a:latin typeface="Guttman Vilna" pitchFamily="2" charset="-79"/>
              <a:cs typeface="Guttman Vilna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842834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</Words>
  <Application>Microsoft Office PowerPoint</Application>
  <PresentationFormat>‫הצגה על המסך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דרושים אנשים שרוצים לסיים את הש"ס. דרישות התפקיד: כח רצון אדיר                 שעון מעורר חזק.  שיעור "דף היומי" ושתייה חמה בשעה 5:20 בבוקר, בבית כנסת "סיני" (בשעה 6:00 תפילה). </vt:lpstr>
    </vt:vector>
  </TitlesOfParts>
  <Company>הקרן למורשת הכותל המערבי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דרושים אנשים שרוצים לסיים את הש"ס. דרישות התפקיד: כח רצון אדיר, שעון מעורר חזק.  מתארגנת קבוצה ללימוד ה"דף היומי" בשעה 5:20 בבוקר, בבית כנסת "סיני" (בשעה 6:00 תפילה). להרשמה: עופר 052-8</dc:title>
  <dc:creator>madrichim</dc:creator>
  <cp:lastModifiedBy>si</cp:lastModifiedBy>
  <cp:revision>4</cp:revision>
  <dcterms:created xsi:type="dcterms:W3CDTF">2012-07-23T06:55:25Z</dcterms:created>
  <dcterms:modified xsi:type="dcterms:W3CDTF">2014-08-12T19:03:08Z</dcterms:modified>
</cp:coreProperties>
</file>