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7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9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2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9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5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8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9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8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0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1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4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79A0D-2CDE-4BF7-8F2A-D787F887939D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65828-9D07-46E8-BBA5-FFA942A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69" y="1257300"/>
            <a:ext cx="12132897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07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274421" y="17080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222921" y="37584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67288" y="37584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18788" y="17080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63155" y="171023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2107521" y="17080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2" idx="4"/>
            <a:endCxn id="3" idx="0"/>
          </p:cNvCxnSpPr>
          <p:nvPr/>
        </p:nvCxnSpPr>
        <p:spPr>
          <a:xfrm flipH="1">
            <a:off x="8867404" y="277026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4"/>
            <a:endCxn id="4" idx="0"/>
          </p:cNvCxnSpPr>
          <p:nvPr/>
        </p:nvCxnSpPr>
        <p:spPr>
          <a:xfrm flipH="1">
            <a:off x="6811771" y="277026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49798" y="634838"/>
            <a:ext cx="5346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ארבעה אחים שנים מהם נשואים שתי אחיות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49798" y="1246380"/>
            <a:ext cx="4956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ומתו הנשואין את האחיות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9798" y="4822877"/>
            <a:ext cx="5311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הרי אלו חולצות ולא מתיבמות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ואם קדמו וכנסו יוציאו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Connector 12"/>
          <p:cNvCxnSpPr>
            <a:stCxn id="2" idx="1"/>
            <a:endCxn id="2" idx="5"/>
          </p:cNvCxnSpPr>
          <p:nvPr/>
        </p:nvCxnSpPr>
        <p:spPr>
          <a:xfrm>
            <a:off x="8448102" y="186360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5" idx="5"/>
          </p:cNvCxnSpPr>
          <p:nvPr/>
        </p:nvCxnSpPr>
        <p:spPr>
          <a:xfrm>
            <a:off x="6392469" y="186360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73532" y="5653874"/>
            <a:ext cx="5899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ר' אליעזר אומר ב''שאומרים יקיים וב''ה אומרים יוציאו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7145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10" grpId="0"/>
      <p:bldP spid="11" grpId="0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57238" y="4398280"/>
            <a:ext cx="2682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היתה אחת מהן אסורה על אחד מהם איסור ערוה </a:t>
            </a:r>
          </a:p>
        </p:txBody>
      </p:sp>
      <p:sp>
        <p:nvSpPr>
          <p:cNvPr id="3" name="Oval 2"/>
          <p:cNvSpPr/>
          <p:nvPr/>
        </p:nvSpPr>
        <p:spPr>
          <a:xfrm>
            <a:off x="84712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419771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364138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6415638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4360005" y="211028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043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3" idx="4"/>
            <a:endCxn id="4" idx="0"/>
          </p:cNvCxnSpPr>
          <p:nvPr/>
        </p:nvCxnSpPr>
        <p:spPr>
          <a:xfrm flipH="1">
            <a:off x="9064254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" idx="1"/>
            <a:endCxn id="3" idx="5"/>
          </p:cNvCxnSpPr>
          <p:nvPr/>
        </p:nvCxnSpPr>
        <p:spPr>
          <a:xfrm>
            <a:off x="8644952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1"/>
            <a:endCxn id="6" idx="5"/>
          </p:cNvCxnSpPr>
          <p:nvPr/>
        </p:nvCxnSpPr>
        <p:spPr>
          <a:xfrm>
            <a:off x="6589319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419772" y="454887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Connector 13"/>
          <p:cNvCxnSpPr>
            <a:stCxn id="7" idx="5"/>
            <a:endCxn id="4" idx="0"/>
          </p:cNvCxnSpPr>
          <p:nvPr/>
        </p:nvCxnSpPr>
        <p:spPr>
          <a:xfrm>
            <a:off x="5372291" y="3016944"/>
            <a:ext cx="3691963" cy="114155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7158197" y="3376009"/>
            <a:ext cx="607619" cy="547595"/>
            <a:chOff x="5981700" y="3014755"/>
            <a:chExt cx="607619" cy="547595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172200" y="3014755"/>
              <a:ext cx="191938" cy="54759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981700" y="3170313"/>
              <a:ext cx="607619" cy="2459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/>
          <p:cNvCxnSpPr>
            <a:stCxn id="7" idx="5"/>
            <a:endCxn id="5" idx="0"/>
          </p:cNvCxnSpPr>
          <p:nvPr/>
        </p:nvCxnSpPr>
        <p:spPr>
          <a:xfrm>
            <a:off x="5372291" y="3016944"/>
            <a:ext cx="1636330" cy="11415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940550" y="5454646"/>
            <a:ext cx="2123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אסור בה ומותר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באחותה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43100" y="5289550"/>
            <a:ext cx="290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והשני אסור בשניהם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8" name="Straight Arrow Connector 47"/>
          <p:cNvCxnSpPr>
            <a:stCxn id="6" idx="4"/>
            <a:endCxn id="5" idx="0"/>
          </p:cNvCxnSpPr>
          <p:nvPr/>
        </p:nvCxnSpPr>
        <p:spPr>
          <a:xfrm flipH="1">
            <a:off x="7008621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33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12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84712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419771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64138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415638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0005" y="211028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3043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1" idx="4"/>
            <a:endCxn id="12" idx="0"/>
          </p:cNvCxnSpPr>
          <p:nvPr/>
        </p:nvCxnSpPr>
        <p:spPr>
          <a:xfrm flipH="1">
            <a:off x="9064254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1"/>
            <a:endCxn id="11" idx="5"/>
          </p:cNvCxnSpPr>
          <p:nvPr/>
        </p:nvCxnSpPr>
        <p:spPr>
          <a:xfrm>
            <a:off x="8644952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1"/>
            <a:endCxn id="14" idx="5"/>
          </p:cNvCxnSpPr>
          <p:nvPr/>
        </p:nvCxnSpPr>
        <p:spPr>
          <a:xfrm>
            <a:off x="6589319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846904" y="5221460"/>
            <a:ext cx="2785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איסור מצוה או איסור קדושה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97500" y="5651500"/>
            <a:ext cx="3247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חולצת ולא מתייבמת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7008621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05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54499" y="3558335"/>
            <a:ext cx="2005357" cy="1242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והשניה אסורה על זה (יהודה) איסור ערוה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84712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419771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64138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6415638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4360005" y="211028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Oval 8"/>
          <p:cNvSpPr/>
          <p:nvPr/>
        </p:nvSpPr>
        <p:spPr>
          <a:xfrm>
            <a:off x="23043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0" name="Straight Arrow Connector 9"/>
          <p:cNvCxnSpPr>
            <a:stCxn id="4" idx="4"/>
            <a:endCxn id="5" idx="0"/>
          </p:cNvCxnSpPr>
          <p:nvPr/>
        </p:nvCxnSpPr>
        <p:spPr>
          <a:xfrm flipH="1">
            <a:off x="9064254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1"/>
            <a:endCxn id="4" idx="5"/>
          </p:cNvCxnSpPr>
          <p:nvPr/>
        </p:nvCxnSpPr>
        <p:spPr>
          <a:xfrm>
            <a:off x="8644952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1"/>
            <a:endCxn id="7" idx="5"/>
          </p:cNvCxnSpPr>
          <p:nvPr/>
        </p:nvCxnSpPr>
        <p:spPr>
          <a:xfrm>
            <a:off x="6589319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7008621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419771" y="468222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לוי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15638" y="468222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יהודה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20300" y="3459646"/>
            <a:ext cx="2244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היתה אחת מהן אסורה על זה (לוי) איסור ערוה 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8317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4712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419771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64138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6415638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4360005" y="211028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23043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Connector 7"/>
          <p:cNvCxnSpPr>
            <a:stCxn id="2" idx="1"/>
            <a:endCxn id="2" idx="5"/>
          </p:cNvCxnSpPr>
          <p:nvPr/>
        </p:nvCxnSpPr>
        <p:spPr>
          <a:xfrm>
            <a:off x="8644952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1"/>
            <a:endCxn id="5" idx="5"/>
          </p:cNvCxnSpPr>
          <p:nvPr/>
        </p:nvCxnSpPr>
        <p:spPr>
          <a:xfrm>
            <a:off x="6589319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008621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419771" y="468222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לוי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5638" y="468222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יהודה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372291" y="3016944"/>
            <a:ext cx="3691963" cy="114155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7158197" y="3376009"/>
            <a:ext cx="607619" cy="547595"/>
            <a:chOff x="5981700" y="3014755"/>
            <a:chExt cx="607619" cy="54759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172200" y="3014755"/>
              <a:ext cx="191938" cy="54759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5981700" y="3170313"/>
              <a:ext cx="607619" cy="2459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4248150" y="1682750"/>
            <a:ext cx="1682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האסורה לזה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55979" y="1646430"/>
            <a:ext cx="1682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מותרת לזה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1" name="Straight Arrow Connector 20"/>
          <p:cNvCxnSpPr>
            <a:stCxn id="7" idx="5"/>
            <a:endCxn id="3" idx="1"/>
          </p:cNvCxnSpPr>
          <p:nvPr/>
        </p:nvCxnSpPr>
        <p:spPr>
          <a:xfrm>
            <a:off x="3316657" y="3014755"/>
            <a:ext cx="5103114" cy="15966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4714128" y="3212139"/>
            <a:ext cx="304040" cy="577419"/>
            <a:chOff x="4502624" y="3170313"/>
            <a:chExt cx="276683" cy="607241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4502624" y="3551259"/>
              <a:ext cx="225184" cy="22629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4727808" y="3170313"/>
              <a:ext cx="51499" cy="60724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1" name="Straight Arrow Connector 30"/>
          <p:cNvCxnSpPr/>
          <p:nvPr/>
        </p:nvCxnSpPr>
        <p:spPr>
          <a:xfrm flipH="1">
            <a:off x="9064254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4712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419771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64138" y="415850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6415638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4360005" y="2110284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2304371" y="210809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Connector 7"/>
          <p:cNvCxnSpPr>
            <a:stCxn id="2" idx="1"/>
            <a:endCxn id="2" idx="5"/>
          </p:cNvCxnSpPr>
          <p:nvPr/>
        </p:nvCxnSpPr>
        <p:spPr>
          <a:xfrm>
            <a:off x="8644952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1"/>
            <a:endCxn id="5" idx="5"/>
          </p:cNvCxnSpPr>
          <p:nvPr/>
        </p:nvCxnSpPr>
        <p:spPr>
          <a:xfrm>
            <a:off x="6589319" y="2263653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19771" y="468222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לוי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5638" y="4682226"/>
            <a:ext cx="1237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של יהודה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Connector 11"/>
          <p:cNvCxnSpPr>
            <a:stCxn id="7" idx="5"/>
            <a:endCxn id="4" idx="1"/>
          </p:cNvCxnSpPr>
          <p:nvPr/>
        </p:nvCxnSpPr>
        <p:spPr>
          <a:xfrm>
            <a:off x="3316657" y="3014755"/>
            <a:ext cx="3047481" cy="15966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4637304" y="3583013"/>
            <a:ext cx="607619" cy="547595"/>
            <a:chOff x="5981700" y="3014755"/>
            <a:chExt cx="607619" cy="547595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172200" y="3014755"/>
              <a:ext cx="191938" cy="54759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981700" y="3170313"/>
              <a:ext cx="607619" cy="2459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/>
          <p:cNvCxnSpPr>
            <a:stCxn id="6" idx="5"/>
            <a:endCxn id="4" idx="1"/>
          </p:cNvCxnSpPr>
          <p:nvPr/>
        </p:nvCxnSpPr>
        <p:spPr>
          <a:xfrm>
            <a:off x="5372291" y="3016944"/>
            <a:ext cx="991847" cy="15944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477724" y="3220776"/>
            <a:ext cx="304040" cy="577419"/>
            <a:chOff x="4502624" y="3170313"/>
            <a:chExt cx="276683" cy="60724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4502624" y="3551259"/>
              <a:ext cx="225184" cy="22629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4727808" y="3170313"/>
              <a:ext cx="51499" cy="60724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0" name="Straight Arrow Connector 19"/>
          <p:cNvCxnSpPr/>
          <p:nvPr/>
        </p:nvCxnSpPr>
        <p:spPr>
          <a:xfrm flipH="1">
            <a:off x="9064254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7008621" y="3170313"/>
            <a:ext cx="1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974850" y="1573241"/>
            <a:ext cx="1763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והאסורה לזה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1613" y="1573241"/>
            <a:ext cx="1682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מותרת לזה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6325" y="5337442"/>
            <a:ext cx="6784807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וזו היא שאמרו אחותה (של ערוה) כשהיא יבמתה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או חולצת או מתייבמת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585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156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8</cp:revision>
  <dcterms:created xsi:type="dcterms:W3CDTF">2022-04-03T21:47:57Z</dcterms:created>
  <dcterms:modified xsi:type="dcterms:W3CDTF">2022-04-03T23:08:26Z</dcterms:modified>
</cp:coreProperties>
</file>