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-219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D9D80-2F8B-4BF6-B3E6-A7A0C4FD7477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D9F1F-2272-45FB-BB46-773AC1842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2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D9F1F-2272-45FB-BB46-773AC1842C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3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3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6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9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7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6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1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5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0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2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1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1A9FD-9803-4042-9C2B-68FE563D4C0F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180A-A1EC-42FA-936C-44B99E8E8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9561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חליצה פסולה</a:t>
            </a:r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253432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800" b="1" i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יבמות דף כו:</a:t>
            </a:r>
            <a:endParaRPr lang="en-US" sz="4800" b="1" i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372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068" y="972642"/>
            <a:ext cx="5043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היכא דקיימא חליצה דשמעון חליצה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כשרה (שלאה ובלהה אינם אחיות חלוצתו)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חליץ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לה ראובן חליצה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פסולה ?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9717651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666151" y="431575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10517" y="431575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7662018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06385" y="226753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50751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3" idx="4"/>
            <a:endCxn id="4" idx="0"/>
          </p:cNvCxnSpPr>
          <p:nvPr/>
        </p:nvCxnSpPr>
        <p:spPr>
          <a:xfrm flipH="1">
            <a:off x="10310634" y="3327566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255001" y="3327566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495117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554885" y="4307141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Arrow Connector 12"/>
          <p:cNvCxnSpPr>
            <a:stCxn id="7" idx="4"/>
            <a:endCxn id="12" idx="0"/>
          </p:cNvCxnSpPr>
          <p:nvPr/>
        </p:nvCxnSpPr>
        <p:spPr>
          <a:xfrm flipH="1">
            <a:off x="6199368" y="3329755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1"/>
            <a:endCxn id="3" idx="5"/>
          </p:cNvCxnSpPr>
          <p:nvPr/>
        </p:nvCxnSpPr>
        <p:spPr>
          <a:xfrm>
            <a:off x="9891332" y="2420906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7835699" y="2420906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"/>
            <a:endCxn id="7" idx="5"/>
          </p:cNvCxnSpPr>
          <p:nvPr/>
        </p:nvCxnSpPr>
        <p:spPr>
          <a:xfrm>
            <a:off x="5780066" y="2423095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4" idx="0"/>
          </p:cNvCxnSpPr>
          <p:nvPr/>
        </p:nvCxnSpPr>
        <p:spPr>
          <a:xfrm>
            <a:off x="4736718" y="2796457"/>
            <a:ext cx="5573916" cy="15192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Action Button: Help 21">
            <a:hlinkClick r:id="" action="ppaction://noaction" highlightClick="1"/>
          </p:cNvPr>
          <p:cNvSpPr/>
          <p:nvPr/>
        </p:nvSpPr>
        <p:spPr>
          <a:xfrm>
            <a:off x="4672615" y="3124268"/>
            <a:ext cx="1136040" cy="957271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8" idx="5"/>
            <a:endCxn id="5" idx="0"/>
          </p:cNvCxnSpPr>
          <p:nvPr/>
        </p:nvCxnSpPr>
        <p:spPr>
          <a:xfrm>
            <a:off x="4563037" y="3172008"/>
            <a:ext cx="3691963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4"/>
            <a:endCxn id="12" idx="0"/>
          </p:cNvCxnSpPr>
          <p:nvPr/>
        </p:nvCxnSpPr>
        <p:spPr>
          <a:xfrm>
            <a:off x="4143735" y="3327566"/>
            <a:ext cx="2055633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84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1084" y="311489"/>
            <a:ext cx="684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מאי אחד חולץ לכולן נמי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דקאמר</a:t>
            </a:r>
          </a:p>
        </p:txBody>
      </p:sp>
      <p:sp>
        <p:nvSpPr>
          <p:cNvPr id="3" name="Oval 2"/>
          <p:cNvSpPr/>
          <p:nvPr/>
        </p:nvSpPr>
        <p:spPr>
          <a:xfrm>
            <a:off x="9717651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666151" y="431575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10517" y="431575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7662018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06385" y="226753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50751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3" idx="4"/>
            <a:endCxn id="4" idx="0"/>
          </p:cNvCxnSpPr>
          <p:nvPr/>
        </p:nvCxnSpPr>
        <p:spPr>
          <a:xfrm flipH="1">
            <a:off x="10310634" y="3327566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255001" y="3327566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495117" y="2265348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554885" y="4307141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Arrow Connector 12"/>
          <p:cNvCxnSpPr>
            <a:stCxn id="7" idx="4"/>
            <a:endCxn id="12" idx="0"/>
          </p:cNvCxnSpPr>
          <p:nvPr/>
        </p:nvCxnSpPr>
        <p:spPr>
          <a:xfrm flipH="1">
            <a:off x="6199368" y="3329755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1"/>
            <a:endCxn id="3" idx="5"/>
          </p:cNvCxnSpPr>
          <p:nvPr/>
        </p:nvCxnSpPr>
        <p:spPr>
          <a:xfrm>
            <a:off x="9891332" y="2420906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7835699" y="2420906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"/>
            <a:endCxn id="7" idx="5"/>
          </p:cNvCxnSpPr>
          <p:nvPr/>
        </p:nvCxnSpPr>
        <p:spPr>
          <a:xfrm>
            <a:off x="5780066" y="2423095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5"/>
            <a:endCxn id="4" idx="0"/>
          </p:cNvCxnSpPr>
          <p:nvPr/>
        </p:nvCxnSpPr>
        <p:spPr>
          <a:xfrm>
            <a:off x="4563037" y="3172008"/>
            <a:ext cx="5747597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5"/>
            <a:endCxn id="12" idx="0"/>
          </p:cNvCxnSpPr>
          <p:nvPr/>
        </p:nvCxnSpPr>
        <p:spPr>
          <a:xfrm>
            <a:off x="2507403" y="3172008"/>
            <a:ext cx="3691965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4"/>
            <a:endCxn id="5" idx="0"/>
          </p:cNvCxnSpPr>
          <p:nvPr/>
        </p:nvCxnSpPr>
        <p:spPr>
          <a:xfrm>
            <a:off x="4143735" y="3327566"/>
            <a:ext cx="4111265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54393" y="736459"/>
            <a:ext cx="1502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אאמצעית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82178" y="1136579"/>
            <a:ext cx="3847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והא כולן קאמר כיון דרובה גביה קרי ליה כולן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355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Arrow Connector 21"/>
          <p:cNvCxnSpPr>
            <a:stCxn id="27" idx="4"/>
            <a:endCxn id="20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5" name="Straight Arrow Connector 24"/>
          <p:cNvCxnSpPr>
            <a:stCxn id="30" idx="4"/>
            <a:endCxn id="24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27" name="Oval 26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28" name="Straight Connector 27"/>
            <p:cNvCxnSpPr>
              <a:stCxn id="27" idx="1"/>
              <a:endCxn id="27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30" name="Oval 29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31" name="Straight Connector 30"/>
            <p:cNvCxnSpPr>
              <a:stCxn id="30" idx="1"/>
              <a:endCxn id="30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2" name="Rounded Rectangle 31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3" name="Straight Arrow Connector 32"/>
          <p:cNvCxnSpPr>
            <a:stCxn id="27" idx="4"/>
            <a:endCxn id="32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5" name="Straight Arrow Connector 34"/>
          <p:cNvCxnSpPr>
            <a:stCxn id="30" idx="4"/>
            <a:endCxn id="34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1" idx="5"/>
            <a:endCxn id="20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1" idx="4"/>
            <a:endCxn id="24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624418" y="896927"/>
            <a:ext cx="4339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ואיבעית אימא כי קאמר שמואל חליצה מעליא בעינן ה''מ למיפטר צרתה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380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4525" y="594069"/>
            <a:ext cx="4507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אבל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מפטרא נפשה פטרה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3" idx="4"/>
            <a:endCxn id="4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Arrow Connector 12"/>
          <p:cNvCxnSpPr>
            <a:stCxn id="7" idx="4"/>
            <a:endCxn id="12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1"/>
            <a:endCxn id="3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"/>
            <a:endCxn id="7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4" idx="0"/>
          </p:cNvCxnSpPr>
          <p:nvPr/>
        </p:nvCxnSpPr>
        <p:spPr>
          <a:xfrm>
            <a:off x="4783312" y="2470302"/>
            <a:ext cx="5573916" cy="15192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5"/>
            <a:endCxn id="5" idx="0"/>
          </p:cNvCxnSpPr>
          <p:nvPr/>
        </p:nvCxnSpPr>
        <p:spPr>
          <a:xfrm>
            <a:off x="4609631" y="2845853"/>
            <a:ext cx="3691963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4"/>
            <a:endCxn id="12" idx="0"/>
          </p:cNvCxnSpPr>
          <p:nvPr/>
        </p:nvCxnSpPr>
        <p:spPr>
          <a:xfrm>
            <a:off x="4190329" y="3001411"/>
            <a:ext cx="2055633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31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Arrow Connector 12"/>
          <p:cNvCxnSpPr>
            <a:stCxn id="6" idx="4"/>
            <a:endCxn id="11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56775" y="5098725"/>
            <a:ext cx="6305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אמר רבא בר רב הונא אמר רב שלש אחיות יבמות שנפלו לפני שני אחין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יבמין </a:t>
            </a:r>
          </a:p>
        </p:txBody>
      </p:sp>
      <p:cxnSp>
        <p:nvCxnSpPr>
          <p:cNvPr id="17" name="Straight Connector 16"/>
          <p:cNvCxnSpPr>
            <a:stCxn id="2" idx="1"/>
            <a:endCxn id="2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1"/>
            <a:endCxn id="6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32246" y="1327918"/>
            <a:ext cx="1916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זה חולץ לאחת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62052" y="1327918"/>
            <a:ext cx="1945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וזה חולץ לאחת</a:t>
            </a:r>
            <a:endParaRPr lang="en-US" sz="2400" dirty="0"/>
          </a:p>
        </p:txBody>
      </p:sp>
      <p:cxnSp>
        <p:nvCxnSpPr>
          <p:cNvPr id="25" name="Straight Connector 24"/>
          <p:cNvCxnSpPr>
            <a:stCxn id="7" idx="5"/>
            <a:endCxn id="3" idx="0"/>
          </p:cNvCxnSpPr>
          <p:nvPr/>
        </p:nvCxnSpPr>
        <p:spPr>
          <a:xfrm>
            <a:off x="4609631" y="2845853"/>
            <a:ext cx="5747597" cy="114374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4"/>
            <a:endCxn id="11" idx="0"/>
          </p:cNvCxnSpPr>
          <p:nvPr/>
        </p:nvCxnSpPr>
        <p:spPr>
          <a:xfrm>
            <a:off x="2134695" y="3001411"/>
            <a:ext cx="4111267" cy="97957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36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Arrow Connector 11"/>
          <p:cNvCxnSpPr>
            <a:stCxn id="6" idx="4"/>
            <a:endCxn id="11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0" idx="4"/>
            <a:endCxn id="4" idx="0"/>
          </p:cNvCxnSpPr>
          <p:nvPr/>
        </p:nvCxnSpPr>
        <p:spPr>
          <a:xfrm>
            <a:off x="2134695" y="3001411"/>
            <a:ext cx="6166899" cy="98818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4" idx="0"/>
          </p:cNvCxnSpPr>
          <p:nvPr/>
        </p:nvCxnSpPr>
        <p:spPr>
          <a:xfrm>
            <a:off x="4190329" y="3001411"/>
            <a:ext cx="4111265" cy="98818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025234" y="5052558"/>
            <a:ext cx="2552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ואמצעית צריכה חליצה משניהם </a:t>
            </a:r>
            <a:endParaRPr lang="en-US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6717" y="3290676"/>
            <a:ext cx="4181779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אמר ליה רבה מדקאמרת אמצעית צריכה חליצה משניהם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קסברת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יש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זיקה,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והויא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לה חליצה פסולה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(כיון שאינו יכול ליבם)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וחליצה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פסולה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צריכה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לחזור על כל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האחין,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הכי קמייתא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נמי ?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9485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Arrow Connector 11"/>
          <p:cNvCxnSpPr>
            <a:stCxn id="6" idx="4"/>
            <a:endCxn id="11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4"/>
            <a:endCxn id="4" idx="0"/>
          </p:cNvCxnSpPr>
          <p:nvPr/>
        </p:nvCxnSpPr>
        <p:spPr>
          <a:xfrm>
            <a:off x="4190329" y="3001411"/>
            <a:ext cx="4111265" cy="98818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61661" y="1386161"/>
            <a:ext cx="7102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אי דנפול בבת אחת הכי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נמי (שכולן צריכות חליצה מראובן)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9" name="Straight Connector 18"/>
          <p:cNvCxnSpPr>
            <a:stCxn id="7" idx="4"/>
            <a:endCxn id="3" idx="0"/>
          </p:cNvCxnSpPr>
          <p:nvPr/>
        </p:nvCxnSpPr>
        <p:spPr>
          <a:xfrm>
            <a:off x="4190329" y="3001411"/>
            <a:ext cx="6166899" cy="98818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>
            <a:off x="4190329" y="3001411"/>
            <a:ext cx="2055633" cy="97957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Connector 11"/>
          <p:cNvCxnSpPr>
            <a:stCxn id="2" idx="1"/>
            <a:endCxn id="2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1"/>
            <a:endCxn id="6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4"/>
            <a:endCxn id="11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4"/>
            <a:endCxn id="3" idx="0"/>
          </p:cNvCxnSpPr>
          <p:nvPr/>
        </p:nvCxnSpPr>
        <p:spPr>
          <a:xfrm>
            <a:off x="2134695" y="3001411"/>
            <a:ext cx="8222533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4"/>
            <a:endCxn id="4" idx="0"/>
          </p:cNvCxnSpPr>
          <p:nvPr/>
        </p:nvCxnSpPr>
        <p:spPr>
          <a:xfrm>
            <a:off x="2134695" y="3001411"/>
            <a:ext cx="6166899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0" idx="4"/>
            <a:endCxn id="11" idx="0"/>
          </p:cNvCxnSpPr>
          <p:nvPr/>
        </p:nvCxnSpPr>
        <p:spPr>
          <a:xfrm>
            <a:off x="2134695" y="3001411"/>
            <a:ext cx="4111267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0332" y="1339566"/>
            <a:ext cx="3813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(וכולן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צריכות חליצה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משמעון)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326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Arrow Connector 11"/>
          <p:cNvCxnSpPr>
            <a:stCxn id="6" idx="4"/>
            <a:endCxn id="11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91904" y="326232"/>
            <a:ext cx="5317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צריכא דנפול בזו אחר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496795" y="1438578"/>
            <a:ext cx="1720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נפלה חדא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727678" y="1407092"/>
            <a:ext cx="217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לה ראובן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48367" y="1401268"/>
            <a:ext cx="238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לה שמעון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299528" y="1438578"/>
            <a:ext cx="189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נפלה אידך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987684" y="3177192"/>
            <a:ext cx="178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האי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(ראובן)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מפקע זיקתו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04498" y="3162907"/>
            <a:ext cx="18301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האי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(שמעון)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מפקע זיקתו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5" name="Straight Connector 24"/>
          <p:cNvCxnSpPr>
            <a:stCxn id="2" idx="1"/>
            <a:endCxn id="2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7" idx="5"/>
            <a:endCxn id="3" idx="0"/>
          </p:cNvCxnSpPr>
          <p:nvPr/>
        </p:nvCxnSpPr>
        <p:spPr>
          <a:xfrm>
            <a:off x="4609631" y="2845853"/>
            <a:ext cx="5747597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44519" y="1438578"/>
            <a:ext cx="1914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נפלה אידך</a:t>
            </a:r>
            <a:endParaRPr lang="en-US" sz="2400" dirty="0"/>
          </a:p>
        </p:txBody>
      </p:sp>
      <p:cxnSp>
        <p:nvCxnSpPr>
          <p:cNvPr id="33" name="Straight Connector 32"/>
          <p:cNvCxnSpPr>
            <a:stCxn id="5" idx="1"/>
            <a:endCxn id="5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0" idx="5"/>
            <a:endCxn id="4" idx="0"/>
          </p:cNvCxnSpPr>
          <p:nvPr/>
        </p:nvCxnSpPr>
        <p:spPr>
          <a:xfrm>
            <a:off x="2553997" y="2845853"/>
            <a:ext cx="5747597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6" idx="1"/>
            <a:endCxn id="6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7" idx="4"/>
            <a:endCxn id="11" idx="0"/>
          </p:cNvCxnSpPr>
          <p:nvPr/>
        </p:nvCxnSpPr>
        <p:spPr>
          <a:xfrm>
            <a:off x="4190329" y="3001411"/>
            <a:ext cx="2055633" cy="9795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0" idx="4"/>
            <a:endCxn id="11" idx="1"/>
          </p:cNvCxnSpPr>
          <p:nvPr/>
        </p:nvCxnSpPr>
        <p:spPr>
          <a:xfrm>
            <a:off x="2134695" y="3001411"/>
            <a:ext cx="3466784" cy="143246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8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22" grpId="0"/>
      <p:bldP spid="23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00775" y="1997702"/>
            <a:ext cx="9592464" cy="2486935"/>
            <a:chOff x="1100775" y="1997702"/>
            <a:chExt cx="9592464" cy="2486935"/>
          </a:xfrm>
        </p:grpSpPr>
        <p:grpSp>
          <p:nvGrpSpPr>
            <p:cNvPr id="4" name="Group 3"/>
            <p:cNvGrpSpPr/>
            <p:nvPr/>
          </p:nvGrpSpPr>
          <p:grpSpPr>
            <a:xfrm>
              <a:off x="1143497" y="1997702"/>
              <a:ext cx="9549742" cy="2486935"/>
              <a:chOff x="1143497" y="1997702"/>
              <a:chExt cx="9549742" cy="2486935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artisticTexturizer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721" r="941" b="2844"/>
              <a:stretch/>
            </p:blipFill>
            <p:spPr>
              <a:xfrm>
                <a:off x="1143497" y="1997702"/>
                <a:ext cx="9549742" cy="2486935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9336199" y="1997702"/>
                <a:ext cx="1357040" cy="62901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100775" y="2626716"/>
              <a:ext cx="5917391" cy="185792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8166" y="3255729"/>
              <a:ext cx="3675073" cy="122890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18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307" y="675608"/>
            <a:ext cx="6767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ושמואל אמר אחד חולץ לכולן 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97642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712745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57111" y="39895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7708612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52979" y="194138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97345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3" idx="4"/>
            <a:endCxn id="4" idx="0"/>
          </p:cNvCxnSpPr>
          <p:nvPr/>
        </p:nvCxnSpPr>
        <p:spPr>
          <a:xfrm flipH="1">
            <a:off x="10357228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301595" y="300141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541711" y="193919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601479" y="398098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בלהה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Arrow Connector 12"/>
          <p:cNvCxnSpPr>
            <a:stCxn id="7" idx="4"/>
            <a:endCxn id="12" idx="0"/>
          </p:cNvCxnSpPr>
          <p:nvPr/>
        </p:nvCxnSpPr>
        <p:spPr>
          <a:xfrm flipH="1">
            <a:off x="6245962" y="3003600"/>
            <a:ext cx="1" cy="977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1"/>
            <a:endCxn id="3" idx="5"/>
          </p:cNvCxnSpPr>
          <p:nvPr/>
        </p:nvCxnSpPr>
        <p:spPr>
          <a:xfrm>
            <a:off x="9937926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6" idx="5"/>
          </p:cNvCxnSpPr>
          <p:nvPr/>
        </p:nvCxnSpPr>
        <p:spPr>
          <a:xfrm>
            <a:off x="7882293" y="209475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"/>
            <a:endCxn id="7" idx="5"/>
          </p:cNvCxnSpPr>
          <p:nvPr/>
        </p:nvCxnSpPr>
        <p:spPr>
          <a:xfrm>
            <a:off x="5826660" y="209694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6"/>
            <a:endCxn id="4" idx="0"/>
          </p:cNvCxnSpPr>
          <p:nvPr/>
        </p:nvCxnSpPr>
        <p:spPr>
          <a:xfrm>
            <a:off x="4783312" y="2470302"/>
            <a:ext cx="5573916" cy="15192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5"/>
            <a:endCxn id="5" idx="0"/>
          </p:cNvCxnSpPr>
          <p:nvPr/>
        </p:nvCxnSpPr>
        <p:spPr>
          <a:xfrm>
            <a:off x="4609631" y="2845853"/>
            <a:ext cx="3691963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4"/>
            <a:endCxn id="12" idx="0"/>
          </p:cNvCxnSpPr>
          <p:nvPr/>
        </p:nvCxnSpPr>
        <p:spPr>
          <a:xfrm>
            <a:off x="4190329" y="3001411"/>
            <a:ext cx="2055633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8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2220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מכדי שמעינן ליה לשמואל דאמר חליצה מעליא בעינן 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51447" y="131724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 דאמר שמואל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Arrow Connector 21"/>
          <p:cNvCxnSpPr>
            <a:stCxn id="19" idx="4"/>
            <a:endCxn id="18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5" name="Straight Arrow Connector 24"/>
          <p:cNvCxnSpPr>
            <a:stCxn id="20" idx="4"/>
            <a:endCxn id="24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19" name="Oval 1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26" name="Straight Connector 25"/>
            <p:cNvCxnSpPr>
              <a:stCxn id="19" idx="1"/>
              <a:endCxn id="1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20" name="Oval 19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27" name="Straight Connector 26"/>
            <p:cNvCxnSpPr>
              <a:stCxn id="20" idx="1"/>
              <a:endCxn id="20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0" y="177890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חלץ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לאחיות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1" name="Straight Arrow Connector 40"/>
          <p:cNvCxnSpPr>
            <a:stCxn id="19" idx="4"/>
            <a:endCxn id="38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8" name="Straight Arrow Connector 47"/>
          <p:cNvCxnSpPr>
            <a:stCxn id="20" idx="4"/>
            <a:endCxn id="4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1" idx="5"/>
            <a:endCxn id="18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1" idx="4"/>
            <a:endCxn id="24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317497" y="6167833"/>
            <a:ext cx="6191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נפטרו צרות (שרה ורבקה צריכות חליצה)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973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254</Words>
  <Application>Microsoft Office PowerPoint</Application>
  <PresentationFormat>Widescreen</PresentationFormat>
  <Paragraphs>104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16</cp:revision>
  <dcterms:created xsi:type="dcterms:W3CDTF">2022-04-03T23:10:25Z</dcterms:created>
  <dcterms:modified xsi:type="dcterms:W3CDTF">2022-04-05T00:35:30Z</dcterms:modified>
</cp:coreProperties>
</file>