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0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D9CA23F-2CEC-4F0F-8D9C-776C20D7D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80962F2-EE9F-4901-8DA3-1B23F4664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958A9AC-D6EE-434F-859B-8A0E1AFD7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CDC5D97-1049-4811-BB01-C22BC9533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FC4A340-461E-4E39-AC27-CE76D933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351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736468-01C3-4D51-AF9B-627E7B49B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9B227BA-ADE3-4473-A88F-A41104847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82A73CA-4167-438A-8DF8-00152C193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F029897-D0AF-4B0F-A529-60E2B1A07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064390D-A43B-4A73-A6F1-ACF9CA29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373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303C68-37E8-4FA4-992C-7C2DA8E0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551C796-3FDE-4A2F-9415-4F6F84B52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BAC582-3F72-461D-8887-D945B2CE3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46CE84E-0D9E-4D19-9D70-5AC6D2F5B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AD6C234-A129-40BA-A4C8-1D80916A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2858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3DD07F-225F-47FB-BFC7-6A6A081E3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A96AF7-0C0F-40E8-9B7C-0B98330570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AA3F360-1F49-47CD-B3C7-AEEB8F352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5FBB3CC-15EB-472A-8CA6-EF5FF0B5C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D6345B2-E1FE-4223-86D3-F161FAED0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FD89DDB-52F2-442F-9651-F0AAD99C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778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CBA364-CADF-44F0-8A01-97948C33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A2E501-82D0-45AF-9EDA-959A18C79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AC2B316-463C-449B-99A1-45A8732C2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45A9CBF-7B7C-4AD6-AFC4-5CB4D895E2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0067021-A7CF-425E-A1D1-6A563CE16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369AFBA-D31A-43C6-A46C-CA04171B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BA3DC62-9345-4DDC-BD8A-2213092AD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A662333-BDE9-44BD-AFD0-29386CBB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2413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E00C46-22B5-40F0-B928-C2E25D79E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E4AA6BE-4369-41AA-B468-BEA911C9B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B57ED530-C586-4231-BD61-C18F272A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F70CF7C-8418-43E5-AA52-4D422B70D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801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0BE62C4-CC1B-40A3-BE9A-2E6F86AA2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A7CED42-8425-4A6B-B140-D1545CC8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76C7479-6130-49EE-B5C6-F96B901B7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655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79184F6-8432-42B5-AC2C-1985E89FB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D40DAB-CD86-47D3-98E5-70CBD2F0F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00AD21F-FC93-42A2-8097-9BEC1C8F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C488151-A964-40AD-9683-56021A62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37159A1-2CA9-4175-876E-58CE1DDD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BF65E48-01CC-439D-8D59-EA0ECF60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392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803ACD-47CC-4039-B654-88E908FD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DBE4A0A-BC5C-4676-845A-C24447C07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134AD55-7FEF-4A57-AA91-0616A1504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10252D-21CE-4442-85EF-B74A3B93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A816CF3-0D0F-4608-857E-050716A2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3350B00-8EB2-4C80-9F22-18EF4B7E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9102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7C43AB-A9AB-4511-8D84-4CDEB0926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717660B-3B76-4522-9C0B-6F302E3F3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1F66EFD-8A29-426A-AE9D-EBC9522B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5419930-C046-474B-A305-BAD08D8F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A1D7C0F-EB9A-4E78-A94F-EDDC6C1F7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858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DAB1DB0E-B0A6-44FB-B674-D6C26F4E3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F78B715-C3A8-4179-8D3D-AED76630A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CC98CBD-DFD3-47E7-A23B-EBA1889D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1CD4838-89AA-437C-B4C2-5D7FEBD82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CB275E6-1A48-4CC5-9416-3BA380B22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435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69AB234-FAF8-48BD-B9CA-95333C21C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D2F70B5-9CD4-4E35-8721-3ABA69D17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0DA299B-2612-486B-AC1D-5E148BF1D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5E6D1-251B-486A-A460-FC79841A8E96}" type="datetimeFigureOut">
              <a:rPr lang="he-IL" smtClean="0"/>
              <a:t>ט"ו/שבט/תשפ"א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AE350DB-5CBD-4BA9-AA73-F76FB16FF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908BA2A-50A6-4A62-8AC4-6C65944E0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2E778-7691-4CFC-90A3-16C117A420C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748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4">
            <a:extLst>
              <a:ext uri="{FF2B5EF4-FFF2-40B4-BE49-F238E27FC236}">
                <a16:creationId xmlns:a16="http://schemas.microsoft.com/office/drawing/2014/main" id="{E04C532B-53CE-4E8E-897B-D02585A01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232168"/>
              </p:ext>
            </p:extLst>
          </p:nvPr>
        </p:nvGraphicFramePr>
        <p:xfrm>
          <a:off x="4904392" y="719666"/>
          <a:ext cx="5255608" cy="4815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313902">
                  <a:extLst>
                    <a:ext uri="{9D8B030D-6E8A-4147-A177-3AD203B41FA5}">
                      <a16:colId xmlns:a16="http://schemas.microsoft.com/office/drawing/2014/main" val="2157541799"/>
                    </a:ext>
                  </a:extLst>
                </a:gridCol>
                <a:gridCol w="1313902">
                  <a:extLst>
                    <a:ext uri="{9D8B030D-6E8A-4147-A177-3AD203B41FA5}">
                      <a16:colId xmlns:a16="http://schemas.microsoft.com/office/drawing/2014/main" val="3859659461"/>
                    </a:ext>
                  </a:extLst>
                </a:gridCol>
                <a:gridCol w="1313902">
                  <a:extLst>
                    <a:ext uri="{9D8B030D-6E8A-4147-A177-3AD203B41FA5}">
                      <a16:colId xmlns:a16="http://schemas.microsoft.com/office/drawing/2014/main" val="487644344"/>
                    </a:ext>
                  </a:extLst>
                </a:gridCol>
                <a:gridCol w="1313902">
                  <a:extLst>
                    <a:ext uri="{9D8B030D-6E8A-4147-A177-3AD203B41FA5}">
                      <a16:colId xmlns:a16="http://schemas.microsoft.com/office/drawing/2014/main" val="3070259616"/>
                    </a:ext>
                  </a:extLst>
                </a:gridCol>
              </a:tblGrid>
              <a:tr h="623822"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קש וגבבה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גפת ועצים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סומכין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2970039"/>
                  </a:ext>
                </a:extLst>
              </a:tr>
              <a:tr h="1752643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כירה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נותנים עליה תבשיל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לא ייתן עליה תבשיל עד שיגרוף ויקטום</a:t>
                      </a:r>
                    </a:p>
                    <a:p>
                      <a:pPr algn="ctr" rtl="1"/>
                      <a:r>
                        <a:rPr lang="he-IL" sz="1600" dirty="0"/>
                        <a:t>ב"ש- חמין* ולא תבשיל</a:t>
                      </a:r>
                    </a:p>
                    <a:p>
                      <a:pPr algn="ctr" rtl="1"/>
                      <a:r>
                        <a:rPr lang="he-IL" sz="1600" dirty="0"/>
                        <a:t>ב"ה- חמין ותבשיל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כירה שהוסקה בגפת ועצים סומכין עליה. </a:t>
                      </a:r>
                    </a:p>
                    <a:p>
                      <a:pPr algn="ctr" rtl="1"/>
                      <a:r>
                        <a:rPr lang="he-IL" sz="1600" dirty="0"/>
                        <a:t>קל וחומר שבקש וגבבה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6518099"/>
                  </a:ext>
                </a:extLst>
              </a:tr>
              <a:tr h="356470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כופח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נותנים תבשיל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לא ייתן קדירה לא בתוכו ולא על גביו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/>
                        <a:t>קש וגבבה- </a:t>
                      </a:r>
                      <a:r>
                        <a:rPr lang="he-IL" sz="1600" dirty="0"/>
                        <a:t>סומכין לו קדירה בצידו</a:t>
                      </a:r>
                    </a:p>
                    <a:p>
                      <a:pPr algn="ctr" rtl="1"/>
                      <a:r>
                        <a:rPr lang="he-IL" sz="1600" b="1" dirty="0"/>
                        <a:t>גפת ועצים- </a:t>
                      </a:r>
                    </a:p>
                    <a:p>
                      <a:pPr algn="ctr" rtl="1"/>
                      <a:r>
                        <a:rPr lang="he-IL" sz="1600" b="0" dirty="0"/>
                        <a:t>לא סומכין עליו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2887063"/>
                  </a:ext>
                </a:extLst>
              </a:tr>
              <a:tr h="1039704">
                <a:tc>
                  <a:txBody>
                    <a:bodyPr/>
                    <a:lstStyle/>
                    <a:p>
                      <a:pPr algn="ctr" rtl="1"/>
                      <a:r>
                        <a:rPr lang="he-IL" dirty="0"/>
                        <a:t>תנור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לא ייתן קדירה לא בתוכו ולא על גביו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לא ייתן קדירה לא בתוכו ולא על גביו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בקש וגבבה- אין סומכין </a:t>
                      </a:r>
                    </a:p>
                    <a:p>
                      <a:pPr algn="ctr" rtl="1"/>
                      <a:r>
                        <a:rPr lang="he-IL" sz="1600" dirty="0"/>
                        <a:t>וקל וחומר בגפת ועצים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670705"/>
                  </a:ext>
                </a:extLst>
              </a:tr>
            </a:tbl>
          </a:graphicData>
        </a:graphic>
      </p:graphicFrame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1A6BDB2-BAC3-4B0E-ADBB-4C065B7BE664}"/>
              </a:ext>
            </a:extLst>
          </p:cNvPr>
          <p:cNvSpPr txBox="1"/>
          <p:nvPr/>
        </p:nvSpPr>
        <p:spPr>
          <a:xfrm>
            <a:off x="1266738" y="1702965"/>
            <a:ext cx="352757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* חמין= מים חמים</a:t>
            </a:r>
          </a:p>
        </p:txBody>
      </p:sp>
    </p:spTree>
    <p:extLst>
      <p:ext uri="{BB962C8B-B14F-4D97-AF65-F5344CB8AC3E}">
        <p14:creationId xmlns:p14="http://schemas.microsoft.com/office/powerpoint/2010/main" val="256994243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87</Words>
  <Application>Microsoft Office PowerPoint</Application>
  <PresentationFormat>מסך רחב</PresentationFormat>
  <Paragraphs>22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roie</dc:creator>
  <cp:lastModifiedBy>רועי אשר סאס דיהי</cp:lastModifiedBy>
  <cp:revision>9</cp:revision>
  <dcterms:created xsi:type="dcterms:W3CDTF">2020-04-14T09:54:00Z</dcterms:created>
  <dcterms:modified xsi:type="dcterms:W3CDTF">2021-01-27T22:24:58Z</dcterms:modified>
</cp:coreProperties>
</file>